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2"/>
  </p:notesMasterIdLst>
  <p:sldIdLst>
    <p:sldId id="256" r:id="rId2"/>
    <p:sldId id="297" r:id="rId3"/>
    <p:sldId id="271" r:id="rId4"/>
    <p:sldId id="278" r:id="rId5"/>
    <p:sldId id="298" r:id="rId6"/>
    <p:sldId id="289" r:id="rId7"/>
    <p:sldId id="279" r:id="rId8"/>
    <p:sldId id="274" r:id="rId9"/>
    <p:sldId id="272" r:id="rId10"/>
    <p:sldId id="280" r:id="rId11"/>
    <p:sldId id="273" r:id="rId12"/>
    <p:sldId id="291" r:id="rId13"/>
    <p:sldId id="275" r:id="rId14"/>
    <p:sldId id="281" r:id="rId15"/>
    <p:sldId id="282" r:id="rId16"/>
    <p:sldId id="283" r:id="rId17"/>
    <p:sldId id="292" r:id="rId18"/>
    <p:sldId id="284" r:id="rId19"/>
    <p:sldId id="293" r:id="rId20"/>
    <p:sldId id="294" r:id="rId21"/>
    <p:sldId id="285" r:id="rId22"/>
    <p:sldId id="299" r:id="rId23"/>
    <p:sldId id="300" r:id="rId24"/>
    <p:sldId id="276" r:id="rId25"/>
    <p:sldId id="295" r:id="rId26"/>
    <p:sldId id="287" r:id="rId27"/>
    <p:sldId id="288" r:id="rId28"/>
    <p:sldId id="286" r:id="rId29"/>
    <p:sldId id="277" r:id="rId30"/>
    <p:sldId id="27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emeh sadeghi" initials="Fs" lastIdx="1" clrIdx="0">
    <p:extLst>
      <p:ext uri="{19B8F6BF-5375-455C-9EA6-DF929625EA0E}">
        <p15:presenceInfo xmlns:p15="http://schemas.microsoft.com/office/powerpoint/2012/main" userId="60f7692a275ea7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3C2"/>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sadeghi" userId="60f7692a275ea7ae" providerId="LiveId" clId="{908CC85D-27CA-4CF1-B156-D63FB36D124D}"/>
    <pc:docChg chg="undo custSel addSld delSld modSld sldOrd">
      <pc:chgData name="Fatemeh sadeghi" userId="60f7692a275ea7ae" providerId="LiveId" clId="{908CC85D-27CA-4CF1-B156-D63FB36D124D}" dt="2021-11-04T16:27:03.103" v="660" actId="14100"/>
      <pc:docMkLst>
        <pc:docMk/>
      </pc:docMkLst>
      <pc:sldChg chg="modSp mod">
        <pc:chgData name="Fatemeh sadeghi" userId="60f7692a275ea7ae" providerId="LiveId" clId="{908CC85D-27CA-4CF1-B156-D63FB36D124D}" dt="2021-11-02T14:47:16.124" v="147" actId="113"/>
        <pc:sldMkLst>
          <pc:docMk/>
          <pc:sldMk cId="90682061" sldId="256"/>
        </pc:sldMkLst>
        <pc:spChg chg="mod">
          <ac:chgData name="Fatemeh sadeghi" userId="60f7692a275ea7ae" providerId="LiveId" clId="{908CC85D-27CA-4CF1-B156-D63FB36D124D}" dt="2021-11-02T14:47:16.124" v="147" actId="113"/>
          <ac:spMkLst>
            <pc:docMk/>
            <pc:sldMk cId="90682061" sldId="256"/>
            <ac:spMk id="2" creationId="{00000000-0000-0000-0000-000000000000}"/>
          </ac:spMkLst>
        </pc:spChg>
        <pc:spChg chg="mod">
          <ac:chgData name="Fatemeh sadeghi" userId="60f7692a275ea7ae" providerId="LiveId" clId="{908CC85D-27CA-4CF1-B156-D63FB36D124D}" dt="2021-11-02T14:47:08.929" v="146" actId="113"/>
          <ac:spMkLst>
            <pc:docMk/>
            <pc:sldMk cId="90682061" sldId="256"/>
            <ac:spMk id="3" creationId="{00000000-0000-0000-0000-000000000000}"/>
          </ac:spMkLst>
        </pc:spChg>
      </pc:sldChg>
      <pc:sldChg chg="del">
        <pc:chgData name="Fatemeh sadeghi" userId="60f7692a275ea7ae" providerId="LiveId" clId="{908CC85D-27CA-4CF1-B156-D63FB36D124D}" dt="2021-11-02T14:40:58.216" v="51" actId="2696"/>
        <pc:sldMkLst>
          <pc:docMk/>
          <pc:sldMk cId="1901935626" sldId="264"/>
        </pc:sldMkLst>
      </pc:sldChg>
      <pc:sldChg chg="addSp delSp modSp new mod">
        <pc:chgData name="Fatemeh sadeghi" userId="60f7692a275ea7ae" providerId="LiveId" clId="{908CC85D-27CA-4CF1-B156-D63FB36D124D}" dt="2021-11-04T15:46:18.952" v="462" actId="208"/>
        <pc:sldMkLst>
          <pc:docMk/>
          <pc:sldMk cId="2537275273" sldId="271"/>
        </pc:sldMkLst>
        <pc:spChg chg="del mod">
          <ac:chgData name="Fatemeh sadeghi" userId="60f7692a275ea7ae" providerId="LiveId" clId="{908CC85D-27CA-4CF1-B156-D63FB36D124D}" dt="2021-11-02T14:17:59.388" v="4" actId="21"/>
          <ac:spMkLst>
            <pc:docMk/>
            <pc:sldMk cId="2537275273" sldId="271"/>
            <ac:spMk id="2" creationId="{2C3AECDE-FE44-4FDA-B353-AB939DB8ABBB}"/>
          </ac:spMkLst>
        </pc:spChg>
        <pc:spChg chg="del">
          <ac:chgData name="Fatemeh sadeghi" userId="60f7692a275ea7ae" providerId="LiveId" clId="{908CC85D-27CA-4CF1-B156-D63FB36D124D}" dt="2021-11-02T14:17:56.095" v="3"/>
          <ac:spMkLst>
            <pc:docMk/>
            <pc:sldMk cId="2537275273" sldId="271"/>
            <ac:spMk id="3" creationId="{D7D5902C-2F35-4C13-8C0A-230827432AF5}"/>
          </ac:spMkLst>
        </pc:spChg>
        <pc:spChg chg="add mod">
          <ac:chgData name="Fatemeh sadeghi" userId="60f7692a275ea7ae" providerId="LiveId" clId="{908CC85D-27CA-4CF1-B156-D63FB36D124D}" dt="2021-11-02T15:01:10.986" v="151" actId="14100"/>
          <ac:spMkLst>
            <pc:docMk/>
            <pc:sldMk cId="2537275273" sldId="271"/>
            <ac:spMk id="10" creationId="{D0FFBAF4-84C9-4E42-A516-F21091BE64CD}"/>
          </ac:spMkLst>
        </pc:spChg>
        <pc:spChg chg="mod">
          <ac:chgData name="Fatemeh sadeghi" userId="60f7692a275ea7ae" providerId="LiveId" clId="{908CC85D-27CA-4CF1-B156-D63FB36D124D}" dt="2021-11-04T15:46:18.952" v="462" actId="208"/>
          <ac:spMkLst>
            <pc:docMk/>
            <pc:sldMk cId="2537275273" sldId="271"/>
            <ac:spMk id="11" creationId="{0916521E-9567-4F13-BB68-08721E538C66}"/>
          </ac:spMkLst>
        </pc:spChg>
        <pc:spChg chg="add mod">
          <ac:chgData name="Fatemeh sadeghi" userId="60f7692a275ea7ae" providerId="LiveId" clId="{908CC85D-27CA-4CF1-B156-D63FB36D124D}" dt="2021-11-02T15:02:11.128" v="157" actId="1076"/>
          <ac:spMkLst>
            <pc:docMk/>
            <pc:sldMk cId="2537275273" sldId="271"/>
            <ac:spMk id="12" creationId="{44311540-F1A8-42C6-8DDA-D7BA80379F9B}"/>
          </ac:spMkLst>
        </pc:spChg>
        <pc:spChg chg="add mod">
          <ac:chgData name="Fatemeh sadeghi" userId="60f7692a275ea7ae" providerId="LiveId" clId="{908CC85D-27CA-4CF1-B156-D63FB36D124D}" dt="2021-11-02T15:03:52.323" v="161" actId="14100"/>
          <ac:spMkLst>
            <pc:docMk/>
            <pc:sldMk cId="2537275273" sldId="271"/>
            <ac:spMk id="14" creationId="{7630AE13-C202-411A-8F1D-241A6A51E1D2}"/>
          </ac:spMkLst>
        </pc:spChg>
        <pc:spChg chg="mod">
          <ac:chgData name="Fatemeh sadeghi" userId="60f7692a275ea7ae" providerId="LiveId" clId="{908CC85D-27CA-4CF1-B156-D63FB36D124D}" dt="2021-11-04T15:41:46.501" v="450" actId="207"/>
          <ac:spMkLst>
            <pc:docMk/>
            <pc:sldMk cId="2537275273" sldId="271"/>
            <ac:spMk id="15" creationId="{593B051F-41DA-4619-8374-F2913FF04835}"/>
          </ac:spMkLst>
        </pc:spChg>
        <pc:spChg chg="mod">
          <ac:chgData name="Fatemeh sadeghi" userId="60f7692a275ea7ae" providerId="LiveId" clId="{908CC85D-27CA-4CF1-B156-D63FB36D124D}" dt="2021-11-04T15:44:17.872" v="456" actId="207"/>
          <ac:spMkLst>
            <pc:docMk/>
            <pc:sldMk cId="2537275273" sldId="271"/>
            <ac:spMk id="16" creationId="{1548010D-6BA1-4731-8695-C8D998545807}"/>
          </ac:spMkLst>
        </pc:spChg>
        <pc:picChg chg="add mod">
          <ac:chgData name="Fatemeh sadeghi" userId="60f7692a275ea7ae" providerId="LiveId" clId="{908CC85D-27CA-4CF1-B156-D63FB36D124D}" dt="2021-11-02T14:41:31.382" v="54" actId="14100"/>
          <ac:picMkLst>
            <pc:docMk/>
            <pc:sldMk cId="2537275273" sldId="271"/>
            <ac:picMk id="8" creationId="{DF04838C-A552-4927-A197-6EE23839B3E0}"/>
          </ac:picMkLst>
        </pc:picChg>
      </pc:sldChg>
      <pc:sldChg chg="addSp delSp modSp new mod">
        <pc:chgData name="Fatemeh sadeghi" userId="60f7692a275ea7ae" providerId="LiveId" clId="{908CC85D-27CA-4CF1-B156-D63FB36D124D}" dt="2021-11-04T15:59:24.744" v="525" actId="20577"/>
        <pc:sldMkLst>
          <pc:docMk/>
          <pc:sldMk cId="2521876095" sldId="272"/>
        </pc:sldMkLst>
        <pc:spChg chg="del mod">
          <ac:chgData name="Fatemeh sadeghi" userId="60f7692a275ea7ae" providerId="LiveId" clId="{908CC85D-27CA-4CF1-B156-D63FB36D124D}" dt="2021-11-02T14:24:33.293" v="13" actId="21"/>
          <ac:spMkLst>
            <pc:docMk/>
            <pc:sldMk cId="2521876095" sldId="272"/>
            <ac:spMk id="2" creationId="{31BC0F66-E880-4368-AF2F-2160F0364ADC}"/>
          </ac:spMkLst>
        </pc:spChg>
        <pc:spChg chg="del">
          <ac:chgData name="Fatemeh sadeghi" userId="60f7692a275ea7ae" providerId="LiveId" clId="{908CC85D-27CA-4CF1-B156-D63FB36D124D}" dt="2021-11-02T14:24:27.080" v="11"/>
          <ac:spMkLst>
            <pc:docMk/>
            <pc:sldMk cId="2521876095" sldId="272"/>
            <ac:spMk id="3" creationId="{657AAC80-F6E0-4A13-8BB8-B1FFE0EE5922}"/>
          </ac:spMkLst>
        </pc:spChg>
        <pc:spChg chg="add del mod">
          <ac:chgData name="Fatemeh sadeghi" userId="60f7692a275ea7ae" providerId="LiveId" clId="{908CC85D-27CA-4CF1-B156-D63FB36D124D}" dt="2021-11-02T15:05:48.572" v="165" actId="22"/>
          <ac:spMkLst>
            <pc:docMk/>
            <pc:sldMk cId="2521876095" sldId="272"/>
            <ac:spMk id="10" creationId="{51F74967-6DEC-48B3-81E6-6B64368388BF}"/>
          </ac:spMkLst>
        </pc:spChg>
        <pc:spChg chg="add mod">
          <ac:chgData name="Fatemeh sadeghi" userId="60f7692a275ea7ae" providerId="LiveId" clId="{908CC85D-27CA-4CF1-B156-D63FB36D124D}" dt="2021-11-02T15:18:48.569" v="204" actId="14100"/>
          <ac:spMkLst>
            <pc:docMk/>
            <pc:sldMk cId="2521876095" sldId="272"/>
            <ac:spMk id="12" creationId="{F39C6991-DA54-4845-8B56-307FDDD48422}"/>
          </ac:spMkLst>
        </pc:spChg>
        <pc:spChg chg="add mod">
          <ac:chgData name="Fatemeh sadeghi" userId="60f7692a275ea7ae" providerId="LiveId" clId="{908CC85D-27CA-4CF1-B156-D63FB36D124D}" dt="2021-11-02T15:19:57.211" v="208" actId="2711"/>
          <ac:spMkLst>
            <pc:docMk/>
            <pc:sldMk cId="2521876095" sldId="272"/>
            <ac:spMk id="14" creationId="{F73C6E03-E5BC-4428-95D4-8EBDF1D4EE6E}"/>
          </ac:spMkLst>
        </pc:spChg>
        <pc:graphicFrameChg chg="mod modGraphic">
          <ac:chgData name="Fatemeh sadeghi" userId="60f7692a275ea7ae" providerId="LiveId" clId="{908CC85D-27CA-4CF1-B156-D63FB36D124D}" dt="2021-11-04T15:59:24.744" v="525" actId="20577"/>
          <ac:graphicFrameMkLst>
            <pc:docMk/>
            <pc:sldMk cId="2521876095" sldId="272"/>
            <ac:graphicFrameMk id="2" creationId="{94CC9D8F-D3E5-4839-A811-FF6D6FDA29AB}"/>
          </ac:graphicFrameMkLst>
        </pc:graphicFrameChg>
        <pc:picChg chg="add mod">
          <ac:chgData name="Fatemeh sadeghi" userId="60f7692a275ea7ae" providerId="LiveId" clId="{908CC85D-27CA-4CF1-B156-D63FB36D124D}" dt="2021-11-02T15:18:36.072" v="199" actId="1076"/>
          <ac:picMkLst>
            <pc:docMk/>
            <pc:sldMk cId="2521876095" sldId="272"/>
            <ac:picMk id="8" creationId="{91717613-9294-4B7A-ABFB-C01115E39A90}"/>
          </ac:picMkLst>
        </pc:picChg>
      </pc:sldChg>
      <pc:sldChg chg="addSp delSp modSp new mod">
        <pc:chgData name="Fatemeh sadeghi" userId="60f7692a275ea7ae" providerId="LiveId" clId="{908CC85D-27CA-4CF1-B156-D63FB36D124D}" dt="2021-11-04T16:16:41.617" v="607" actId="12"/>
        <pc:sldMkLst>
          <pc:docMk/>
          <pc:sldMk cId="2599692321" sldId="273"/>
        </pc:sldMkLst>
        <pc:spChg chg="del">
          <ac:chgData name="Fatemeh sadeghi" userId="60f7692a275ea7ae" providerId="LiveId" clId="{908CC85D-27CA-4CF1-B156-D63FB36D124D}" dt="2021-11-02T15:20:31.727" v="215" actId="21"/>
          <ac:spMkLst>
            <pc:docMk/>
            <pc:sldMk cId="2599692321" sldId="273"/>
            <ac:spMk id="2" creationId="{611676E8-2F7E-4921-816E-F4EDF0954D90}"/>
          </ac:spMkLst>
        </pc:spChg>
        <pc:spChg chg="mod">
          <ac:chgData name="Fatemeh sadeghi" userId="60f7692a275ea7ae" providerId="LiveId" clId="{908CC85D-27CA-4CF1-B156-D63FB36D124D}" dt="2021-11-02T15:37:40.457" v="245" actId="1076"/>
          <ac:spMkLst>
            <pc:docMk/>
            <pc:sldMk cId="2599692321" sldId="273"/>
            <ac:spMk id="3" creationId="{8C4637C5-C39B-437A-8E0E-5E9A8FD8C10A}"/>
          </ac:spMkLst>
        </pc:spChg>
        <pc:spChg chg="add mod">
          <ac:chgData name="Fatemeh sadeghi" userId="60f7692a275ea7ae" providerId="LiveId" clId="{908CC85D-27CA-4CF1-B156-D63FB36D124D}" dt="2021-11-04T16:16:41.617" v="607" actId="12"/>
          <ac:spMkLst>
            <pc:docMk/>
            <pc:sldMk cId="2599692321" sldId="273"/>
            <ac:spMk id="8" creationId="{CE99B54E-06C1-41DD-A78A-2A17B305BA7B}"/>
          </ac:spMkLst>
        </pc:spChg>
        <pc:spChg chg="add mod">
          <ac:chgData name="Fatemeh sadeghi" userId="60f7692a275ea7ae" providerId="LiveId" clId="{908CC85D-27CA-4CF1-B156-D63FB36D124D}" dt="2021-11-02T15:24:54.391" v="228" actId="20577"/>
          <ac:spMkLst>
            <pc:docMk/>
            <pc:sldMk cId="2599692321" sldId="273"/>
            <ac:spMk id="10" creationId="{C3F80CFD-21AE-4F90-919B-2A8DEAD58656}"/>
          </ac:spMkLst>
        </pc:spChg>
        <pc:spChg chg="add mod">
          <ac:chgData name="Fatemeh sadeghi" userId="60f7692a275ea7ae" providerId="LiveId" clId="{908CC85D-27CA-4CF1-B156-D63FB36D124D}" dt="2021-11-02T15:25:45.143" v="234" actId="1076"/>
          <ac:spMkLst>
            <pc:docMk/>
            <pc:sldMk cId="2599692321" sldId="273"/>
            <ac:spMk id="12" creationId="{E1767561-2F5E-45AC-9567-DC1BBBE8EB51}"/>
          </ac:spMkLst>
        </pc:spChg>
        <pc:spChg chg="mod">
          <ac:chgData name="Fatemeh sadeghi" userId="60f7692a275ea7ae" providerId="LiveId" clId="{908CC85D-27CA-4CF1-B156-D63FB36D124D}" dt="2021-11-04T16:05:22.607" v="554" actId="207"/>
          <ac:spMkLst>
            <pc:docMk/>
            <pc:sldMk cId="2599692321" sldId="273"/>
            <ac:spMk id="14" creationId="{E55CDB1C-7B41-41AC-97FE-5F7F62458B10}"/>
          </ac:spMkLst>
        </pc:spChg>
        <pc:spChg chg="mod">
          <ac:chgData name="Fatemeh sadeghi" userId="60f7692a275ea7ae" providerId="LiveId" clId="{908CC85D-27CA-4CF1-B156-D63FB36D124D}" dt="2021-11-04T16:04:10.684" v="551" actId="207"/>
          <ac:spMkLst>
            <pc:docMk/>
            <pc:sldMk cId="2599692321" sldId="273"/>
            <ac:spMk id="16" creationId="{3F94B369-9001-4C93-AE0F-F0A721ABA2DB}"/>
          </ac:spMkLst>
        </pc:spChg>
        <pc:spChg chg="mod">
          <ac:chgData name="Fatemeh sadeghi" userId="60f7692a275ea7ae" providerId="LiveId" clId="{908CC85D-27CA-4CF1-B156-D63FB36D124D}" dt="2021-11-04T16:05:29.296" v="556" actId="113"/>
          <ac:spMkLst>
            <pc:docMk/>
            <pc:sldMk cId="2599692321" sldId="273"/>
            <ac:spMk id="18" creationId="{17FBFFB1-0EEE-4F50-8152-1ED7E3E089E4}"/>
          </ac:spMkLst>
        </pc:spChg>
        <pc:spChg chg="mod">
          <ac:chgData name="Fatemeh sadeghi" userId="60f7692a275ea7ae" providerId="LiveId" clId="{908CC85D-27CA-4CF1-B156-D63FB36D124D}" dt="2021-11-04T16:04:25.242" v="552" actId="207"/>
          <ac:spMkLst>
            <pc:docMk/>
            <pc:sldMk cId="2599692321" sldId="273"/>
            <ac:spMk id="19" creationId="{340222D5-A057-4747-892E-786826399B8F}"/>
          </ac:spMkLst>
        </pc:spChg>
      </pc:sldChg>
      <pc:sldChg chg="addSp delSp modSp new mod ord">
        <pc:chgData name="Fatemeh sadeghi" userId="60f7692a275ea7ae" providerId="LiveId" clId="{908CC85D-27CA-4CF1-B156-D63FB36D124D}" dt="2021-11-04T16:16:18.448" v="606" actId="12"/>
        <pc:sldMkLst>
          <pc:docMk/>
          <pc:sldMk cId="399361946" sldId="274"/>
        </pc:sldMkLst>
        <pc:spChg chg="del">
          <ac:chgData name="Fatemeh sadeghi" userId="60f7692a275ea7ae" providerId="LiveId" clId="{908CC85D-27CA-4CF1-B156-D63FB36D124D}" dt="2021-11-02T14:28:20.011" v="17" actId="21"/>
          <ac:spMkLst>
            <pc:docMk/>
            <pc:sldMk cId="399361946" sldId="274"/>
            <ac:spMk id="2" creationId="{B4469DCB-D10F-4C55-86B5-BC1DBFF43397}"/>
          </ac:spMkLst>
        </pc:spChg>
        <pc:spChg chg="del">
          <ac:chgData name="Fatemeh sadeghi" userId="60f7692a275ea7ae" providerId="LiveId" clId="{908CC85D-27CA-4CF1-B156-D63FB36D124D}" dt="2021-11-02T14:28:15.747" v="16"/>
          <ac:spMkLst>
            <pc:docMk/>
            <pc:sldMk cId="399361946" sldId="274"/>
            <ac:spMk id="3" creationId="{2E68D616-D733-4C9D-BB3A-E90015579C51}"/>
          </ac:spMkLst>
        </pc:spChg>
        <pc:spChg chg="add mod">
          <ac:chgData name="Fatemeh sadeghi" userId="60f7692a275ea7ae" providerId="LiveId" clId="{908CC85D-27CA-4CF1-B156-D63FB36D124D}" dt="2021-11-04T16:16:18.448" v="606" actId="12"/>
          <ac:spMkLst>
            <pc:docMk/>
            <pc:sldMk cId="399361946" sldId="274"/>
            <ac:spMk id="10" creationId="{D4E22A23-DC98-430B-A5C4-45286A500D79}"/>
          </ac:spMkLst>
        </pc:spChg>
        <pc:picChg chg="add mod">
          <ac:chgData name="Fatemeh sadeghi" userId="60f7692a275ea7ae" providerId="LiveId" clId="{908CC85D-27CA-4CF1-B156-D63FB36D124D}" dt="2021-11-02T14:28:21.720" v="18" actId="1076"/>
          <ac:picMkLst>
            <pc:docMk/>
            <pc:sldMk cId="399361946" sldId="274"/>
            <ac:picMk id="8" creationId="{A5103695-2ABD-48CF-BA69-358FF0D2330D}"/>
          </ac:picMkLst>
        </pc:picChg>
        <pc:picChg chg="add del mod">
          <ac:chgData name="Fatemeh sadeghi" userId="60f7692a275ea7ae" providerId="LiveId" clId="{908CC85D-27CA-4CF1-B156-D63FB36D124D}" dt="2021-11-04T16:10:17.458" v="573" actId="21"/>
          <ac:picMkLst>
            <pc:docMk/>
            <pc:sldMk cId="399361946" sldId="274"/>
            <ac:picMk id="1026" creationId="{AC85A541-237B-45C7-990B-232A2BDCC28E}"/>
          </ac:picMkLst>
        </pc:picChg>
        <pc:picChg chg="add del mod">
          <ac:chgData name="Fatemeh sadeghi" userId="60f7692a275ea7ae" providerId="LiveId" clId="{908CC85D-27CA-4CF1-B156-D63FB36D124D}" dt="2021-11-04T16:10:17.458" v="573" actId="21"/>
          <ac:picMkLst>
            <pc:docMk/>
            <pc:sldMk cId="399361946" sldId="274"/>
            <ac:picMk id="1028" creationId="{FEE5DEB6-5166-4F90-A4D7-A8570BC42DB5}"/>
          </ac:picMkLst>
        </pc:picChg>
        <pc:picChg chg="add mod">
          <ac:chgData name="Fatemeh sadeghi" userId="60f7692a275ea7ae" providerId="LiveId" clId="{908CC85D-27CA-4CF1-B156-D63FB36D124D}" dt="2021-11-04T16:10:37.315" v="575" actId="1076"/>
          <ac:picMkLst>
            <pc:docMk/>
            <pc:sldMk cId="399361946" sldId="274"/>
            <ac:picMk id="1030" creationId="{9EDB4C06-F28E-4B71-AA7E-40ED362A2633}"/>
          </ac:picMkLst>
        </pc:picChg>
      </pc:sldChg>
      <pc:sldChg chg="addSp delSp modSp new mod">
        <pc:chgData name="Fatemeh sadeghi" userId="60f7692a275ea7ae" providerId="LiveId" clId="{908CC85D-27CA-4CF1-B156-D63FB36D124D}" dt="2021-11-04T16:11:06.746" v="579" actId="1076"/>
        <pc:sldMkLst>
          <pc:docMk/>
          <pc:sldMk cId="3894104300" sldId="275"/>
        </pc:sldMkLst>
        <pc:spChg chg="del">
          <ac:chgData name="Fatemeh sadeghi" userId="60f7692a275ea7ae" providerId="LiveId" clId="{908CC85D-27CA-4CF1-B156-D63FB36D124D}" dt="2021-11-02T14:34:16.597" v="22" actId="21"/>
          <ac:spMkLst>
            <pc:docMk/>
            <pc:sldMk cId="3894104300" sldId="275"/>
            <ac:spMk id="2" creationId="{246D5C8F-70D2-45A2-8E36-31B3C31A2ACA}"/>
          </ac:spMkLst>
        </pc:spChg>
        <pc:spChg chg="del">
          <ac:chgData name="Fatemeh sadeghi" userId="60f7692a275ea7ae" providerId="LiveId" clId="{908CC85D-27CA-4CF1-B156-D63FB36D124D}" dt="2021-11-02T14:34:11.935" v="20"/>
          <ac:spMkLst>
            <pc:docMk/>
            <pc:sldMk cId="3894104300" sldId="275"/>
            <ac:spMk id="3" creationId="{D582466B-BCD9-4683-8BAA-70003417AEB0}"/>
          </ac:spMkLst>
        </pc:spChg>
        <pc:spChg chg="add del mod">
          <ac:chgData name="Fatemeh sadeghi" userId="60f7692a275ea7ae" providerId="LiveId" clId="{908CC85D-27CA-4CF1-B156-D63FB36D124D}" dt="2021-11-02T14:35:58.913" v="32" actId="21"/>
          <ac:spMkLst>
            <pc:docMk/>
            <pc:sldMk cId="3894104300" sldId="275"/>
            <ac:spMk id="14" creationId="{EC13C593-6EB1-4FB7-BCDF-87F6AD5831A5}"/>
          </ac:spMkLst>
        </pc:spChg>
        <pc:spChg chg="add mod">
          <ac:chgData name="Fatemeh sadeghi" userId="60f7692a275ea7ae" providerId="LiveId" clId="{908CC85D-27CA-4CF1-B156-D63FB36D124D}" dt="2021-11-04T16:10:53.943" v="576" actId="403"/>
          <ac:spMkLst>
            <pc:docMk/>
            <pc:sldMk cId="3894104300" sldId="275"/>
            <ac:spMk id="24" creationId="{128802E3-DD29-432C-991B-4CCA912E4CE2}"/>
          </ac:spMkLst>
        </pc:spChg>
        <pc:spChg chg="add del mod">
          <ac:chgData name="Fatemeh sadeghi" userId="60f7692a275ea7ae" providerId="LiveId" clId="{908CC85D-27CA-4CF1-B156-D63FB36D124D}" dt="2021-11-02T16:35:47.184" v="347" actId="21"/>
          <ac:spMkLst>
            <pc:docMk/>
            <pc:sldMk cId="3894104300" sldId="275"/>
            <ac:spMk id="26" creationId="{4AD12E8C-4431-4030-90F4-25C471B19E98}"/>
          </ac:spMkLst>
        </pc:spChg>
        <pc:spChg chg="add mod">
          <ac:chgData name="Fatemeh sadeghi" userId="60f7692a275ea7ae" providerId="LiveId" clId="{908CC85D-27CA-4CF1-B156-D63FB36D124D}" dt="2021-11-04T16:11:00.139" v="578" actId="403"/>
          <ac:spMkLst>
            <pc:docMk/>
            <pc:sldMk cId="3894104300" sldId="275"/>
            <ac:spMk id="32" creationId="{E0DFBD2A-2840-42EA-8A46-9BAA5F07ED01}"/>
          </ac:spMkLst>
        </pc:spChg>
        <pc:graphicFrameChg chg="add del mod modGraphic">
          <ac:chgData name="Fatemeh sadeghi" userId="60f7692a275ea7ae" providerId="LiveId" clId="{908CC85D-27CA-4CF1-B156-D63FB36D124D}" dt="2021-11-02T15:38:53.582" v="250" actId="21"/>
          <ac:graphicFrameMkLst>
            <pc:docMk/>
            <pc:sldMk cId="3894104300" sldId="275"/>
            <ac:graphicFrameMk id="19" creationId="{F95C31AB-1AF5-40D6-A1E2-5443ED5F9FED}"/>
          </ac:graphicFrameMkLst>
        </pc:graphicFrameChg>
        <pc:picChg chg="add del mod">
          <ac:chgData name="Fatemeh sadeghi" userId="60f7692a275ea7ae" providerId="LiveId" clId="{908CC85D-27CA-4CF1-B156-D63FB36D124D}" dt="2021-11-02T14:35:52.218" v="29" actId="21"/>
          <ac:picMkLst>
            <pc:docMk/>
            <pc:sldMk cId="3894104300" sldId="275"/>
            <ac:picMk id="8" creationId="{5B761921-BB77-46D4-AAD1-5D57E906DFD0}"/>
          </ac:picMkLst>
        </pc:picChg>
        <pc:picChg chg="add del mod">
          <ac:chgData name="Fatemeh sadeghi" userId="60f7692a275ea7ae" providerId="LiveId" clId="{908CC85D-27CA-4CF1-B156-D63FB36D124D}" dt="2021-11-02T14:36:30.127" v="35" actId="21"/>
          <ac:picMkLst>
            <pc:docMk/>
            <pc:sldMk cId="3894104300" sldId="275"/>
            <ac:picMk id="10" creationId="{E381EF24-650E-48B7-90BE-8E90CAECCAFD}"/>
          </ac:picMkLst>
        </pc:picChg>
        <pc:picChg chg="add del mod">
          <ac:chgData name="Fatemeh sadeghi" userId="60f7692a275ea7ae" providerId="LiveId" clId="{908CC85D-27CA-4CF1-B156-D63FB36D124D}" dt="2021-11-02T14:34:57.411" v="26" actId="21"/>
          <ac:picMkLst>
            <pc:docMk/>
            <pc:sldMk cId="3894104300" sldId="275"/>
            <ac:picMk id="12" creationId="{50D70CBF-C54D-4334-B630-F9D1BD6ACE67}"/>
          </ac:picMkLst>
        </pc:picChg>
        <pc:picChg chg="add del mod">
          <ac:chgData name="Fatemeh sadeghi" userId="60f7692a275ea7ae" providerId="LiveId" clId="{908CC85D-27CA-4CF1-B156-D63FB36D124D}" dt="2021-11-02T14:37:04.078" v="39" actId="21"/>
          <ac:picMkLst>
            <pc:docMk/>
            <pc:sldMk cId="3894104300" sldId="275"/>
            <ac:picMk id="16" creationId="{D491E4F1-1E24-4645-A60D-BFB20C872B3A}"/>
          </ac:picMkLst>
        </pc:picChg>
        <pc:picChg chg="add mod">
          <ac:chgData name="Fatemeh sadeghi" userId="60f7692a275ea7ae" providerId="LiveId" clId="{908CC85D-27CA-4CF1-B156-D63FB36D124D}" dt="2021-11-02T15:29:45.892" v="243" actId="1076"/>
          <ac:picMkLst>
            <pc:docMk/>
            <pc:sldMk cId="3894104300" sldId="275"/>
            <ac:picMk id="18" creationId="{91F1FBD8-A301-4D83-AC17-81C041FBC594}"/>
          </ac:picMkLst>
        </pc:picChg>
        <pc:picChg chg="add mod">
          <ac:chgData name="Fatemeh sadeghi" userId="60f7692a275ea7ae" providerId="LiveId" clId="{908CC85D-27CA-4CF1-B156-D63FB36D124D}" dt="2021-11-04T16:11:06.746" v="579" actId="1076"/>
          <ac:picMkLst>
            <pc:docMk/>
            <pc:sldMk cId="3894104300" sldId="275"/>
            <ac:picMk id="21" creationId="{84DFE8CF-388D-46DC-9D59-6B1C1E42922D}"/>
          </ac:picMkLst>
        </pc:picChg>
        <pc:picChg chg="add del mod">
          <ac:chgData name="Fatemeh sadeghi" userId="60f7692a275ea7ae" providerId="LiveId" clId="{908CC85D-27CA-4CF1-B156-D63FB36D124D}" dt="2021-11-02T14:35:53.627" v="30" actId="21"/>
          <ac:picMkLst>
            <pc:docMk/>
            <pc:sldMk cId="3894104300" sldId="275"/>
            <ac:picMk id="1026" creationId="{ECD31066-3A22-4655-9154-D0BC512BAD6D}"/>
          </ac:picMkLst>
        </pc:picChg>
        <pc:cxnChg chg="add">
          <ac:chgData name="Fatemeh sadeghi" userId="60f7692a275ea7ae" providerId="LiveId" clId="{908CC85D-27CA-4CF1-B156-D63FB36D124D}" dt="2021-11-02T16:33:46.675" v="343" actId="11529"/>
          <ac:cxnSpMkLst>
            <pc:docMk/>
            <pc:sldMk cId="3894104300" sldId="275"/>
            <ac:cxnSpMk id="27" creationId="{4F7D8765-0A56-4CDD-B95C-FD9C6911E742}"/>
          </ac:cxnSpMkLst>
        </pc:cxnChg>
        <pc:cxnChg chg="add">
          <ac:chgData name="Fatemeh sadeghi" userId="60f7692a275ea7ae" providerId="LiveId" clId="{908CC85D-27CA-4CF1-B156-D63FB36D124D}" dt="2021-11-02T16:34:13.449" v="344" actId="11529"/>
          <ac:cxnSpMkLst>
            <pc:docMk/>
            <pc:sldMk cId="3894104300" sldId="275"/>
            <ac:cxnSpMk id="29" creationId="{AB582E8B-9C4C-43E2-BD4B-A99FE862E23D}"/>
          </ac:cxnSpMkLst>
        </pc:cxnChg>
        <pc:cxnChg chg="add">
          <ac:chgData name="Fatemeh sadeghi" userId="60f7692a275ea7ae" providerId="LiveId" clId="{908CC85D-27CA-4CF1-B156-D63FB36D124D}" dt="2021-11-02T16:35:32.796" v="346" actId="11529"/>
          <ac:cxnSpMkLst>
            <pc:docMk/>
            <pc:sldMk cId="3894104300" sldId="275"/>
            <ac:cxnSpMk id="33" creationId="{758EF6C5-76AF-42A5-8390-86699B8AF1C5}"/>
          </ac:cxnSpMkLst>
        </pc:cxnChg>
      </pc:sldChg>
      <pc:sldChg chg="addSp delSp modSp new mod">
        <pc:chgData name="Fatemeh sadeghi" userId="60f7692a275ea7ae" providerId="LiveId" clId="{908CC85D-27CA-4CF1-B156-D63FB36D124D}" dt="2021-11-04T16:18:54.600" v="627" actId="14100"/>
        <pc:sldMkLst>
          <pc:docMk/>
          <pc:sldMk cId="2519860411" sldId="276"/>
        </pc:sldMkLst>
        <pc:spChg chg="del mod">
          <ac:chgData name="Fatemeh sadeghi" userId="60f7692a275ea7ae" providerId="LiveId" clId="{908CC85D-27CA-4CF1-B156-D63FB36D124D}" dt="2021-11-02T14:38:50.521" v="45" actId="21"/>
          <ac:spMkLst>
            <pc:docMk/>
            <pc:sldMk cId="2519860411" sldId="276"/>
            <ac:spMk id="2" creationId="{C194004B-DC20-491F-9BBB-C11FB2B4F327}"/>
          </ac:spMkLst>
        </pc:spChg>
        <pc:spChg chg="mod">
          <ac:chgData name="Fatemeh sadeghi" userId="60f7692a275ea7ae" providerId="LiveId" clId="{908CC85D-27CA-4CF1-B156-D63FB36D124D}" dt="2021-11-03T07:23:05.894" v="419" actId="20577"/>
          <ac:spMkLst>
            <pc:docMk/>
            <pc:sldMk cId="2519860411" sldId="276"/>
            <ac:spMk id="3" creationId="{BFCC0AB6-E8D3-4FA9-ADC4-898E714F4865}"/>
          </ac:spMkLst>
        </pc:spChg>
        <pc:spChg chg="mod">
          <ac:chgData name="Fatemeh sadeghi" userId="60f7692a275ea7ae" providerId="LiveId" clId="{908CC85D-27CA-4CF1-B156-D63FB36D124D}" dt="2021-11-04T16:18:30.413" v="622" actId="12"/>
          <ac:spMkLst>
            <pc:docMk/>
            <pc:sldMk cId="2519860411" sldId="276"/>
            <ac:spMk id="8" creationId="{5642FC47-2F35-4C46-B974-8C375E6B4FAB}"/>
          </ac:spMkLst>
        </pc:spChg>
        <pc:spChg chg="mod">
          <ac:chgData name="Fatemeh sadeghi" userId="60f7692a275ea7ae" providerId="LiveId" clId="{908CC85D-27CA-4CF1-B156-D63FB36D124D}" dt="2021-11-04T16:18:54.600" v="627" actId="14100"/>
          <ac:spMkLst>
            <pc:docMk/>
            <pc:sldMk cId="2519860411" sldId="276"/>
            <ac:spMk id="9" creationId="{2B5F98AB-7AF4-49A9-B773-F247E5024C72}"/>
          </ac:spMkLst>
        </pc:spChg>
        <pc:picChg chg="add mod">
          <ac:chgData name="Fatemeh sadeghi" userId="60f7692a275ea7ae" providerId="LiveId" clId="{908CC85D-27CA-4CF1-B156-D63FB36D124D}" dt="2021-11-02T14:38:45.500" v="44" actId="1076"/>
          <ac:picMkLst>
            <pc:docMk/>
            <pc:sldMk cId="2519860411" sldId="276"/>
            <ac:picMk id="7" creationId="{92CD4CED-2A3B-442B-9B2E-D36B38832565}"/>
          </ac:picMkLst>
        </pc:picChg>
      </pc:sldChg>
      <pc:sldChg chg="addSp delSp modSp new mod">
        <pc:chgData name="Fatemeh sadeghi" userId="60f7692a275ea7ae" providerId="LiveId" clId="{908CC85D-27CA-4CF1-B156-D63FB36D124D}" dt="2021-11-02T14:40:45.026" v="50" actId="1076"/>
        <pc:sldMkLst>
          <pc:docMk/>
          <pc:sldMk cId="1261903611" sldId="277"/>
        </pc:sldMkLst>
        <pc:spChg chg="del">
          <ac:chgData name="Fatemeh sadeghi" userId="60f7692a275ea7ae" providerId="LiveId" clId="{908CC85D-27CA-4CF1-B156-D63FB36D124D}" dt="2021-11-02T14:38:59.597" v="47" actId="21"/>
          <ac:spMkLst>
            <pc:docMk/>
            <pc:sldMk cId="1261903611" sldId="277"/>
            <ac:spMk id="2" creationId="{1FF90543-0870-4D3B-B859-50F644F3C3B6}"/>
          </ac:spMkLst>
        </pc:spChg>
        <pc:picChg chg="add mod">
          <ac:chgData name="Fatemeh sadeghi" userId="60f7692a275ea7ae" providerId="LiveId" clId="{908CC85D-27CA-4CF1-B156-D63FB36D124D}" dt="2021-11-02T14:40:45.026" v="50" actId="1076"/>
          <ac:picMkLst>
            <pc:docMk/>
            <pc:sldMk cId="1261903611" sldId="277"/>
            <ac:picMk id="7" creationId="{C215BCD5-458A-449F-9F62-15B393E39C32}"/>
          </ac:picMkLst>
        </pc:picChg>
      </pc:sldChg>
      <pc:sldChg chg="delSp modSp new mod">
        <pc:chgData name="Fatemeh sadeghi" userId="60f7692a275ea7ae" providerId="LiveId" clId="{908CC85D-27CA-4CF1-B156-D63FB36D124D}" dt="2021-11-04T15:53:10.699" v="489" actId="207"/>
        <pc:sldMkLst>
          <pc:docMk/>
          <pc:sldMk cId="3512223336" sldId="278"/>
        </pc:sldMkLst>
        <pc:spChg chg="del">
          <ac:chgData name="Fatemeh sadeghi" userId="60f7692a275ea7ae" providerId="LiveId" clId="{908CC85D-27CA-4CF1-B156-D63FB36D124D}" dt="2021-11-02T15:06:23.007" v="171" actId="21"/>
          <ac:spMkLst>
            <pc:docMk/>
            <pc:sldMk cId="3512223336" sldId="278"/>
            <ac:spMk id="2" creationId="{781ECC6D-ED90-4F96-AE34-746CD277F910}"/>
          </ac:spMkLst>
        </pc:spChg>
        <pc:spChg chg="mod">
          <ac:chgData name="Fatemeh sadeghi" userId="60f7692a275ea7ae" providerId="LiveId" clId="{908CC85D-27CA-4CF1-B156-D63FB36D124D}" dt="2021-11-04T15:52:57.387" v="488" actId="208"/>
          <ac:spMkLst>
            <pc:docMk/>
            <pc:sldMk cId="3512223336" sldId="278"/>
            <ac:spMk id="2" creationId="{EB4D1686-997F-4499-91F4-445159CEE829}"/>
          </ac:spMkLst>
        </pc:spChg>
        <pc:spChg chg="mod">
          <ac:chgData name="Fatemeh sadeghi" userId="60f7692a275ea7ae" providerId="LiveId" clId="{908CC85D-27CA-4CF1-B156-D63FB36D124D}" dt="2021-11-02T15:09:39.187" v="184" actId="2711"/>
          <ac:spMkLst>
            <pc:docMk/>
            <pc:sldMk cId="3512223336" sldId="278"/>
            <ac:spMk id="3" creationId="{6F0F6A62-9BBB-447B-A2F3-B7E3710C3031}"/>
          </ac:spMkLst>
        </pc:spChg>
        <pc:spChg chg="mod">
          <ac:chgData name="Fatemeh sadeghi" userId="60f7692a275ea7ae" providerId="LiveId" clId="{908CC85D-27CA-4CF1-B156-D63FB36D124D}" dt="2021-11-04T15:53:10.699" v="489" actId="207"/>
          <ac:spMkLst>
            <pc:docMk/>
            <pc:sldMk cId="3512223336" sldId="278"/>
            <ac:spMk id="10" creationId="{170F7DB5-B127-40C8-AFAC-3C28F3175268}"/>
          </ac:spMkLst>
        </pc:spChg>
      </pc:sldChg>
      <pc:sldChg chg="addSp delSp modSp new mod">
        <pc:chgData name="Fatemeh sadeghi" userId="60f7692a275ea7ae" providerId="LiveId" clId="{908CC85D-27CA-4CF1-B156-D63FB36D124D}" dt="2021-11-04T15:58:36.837" v="520" actId="1076"/>
        <pc:sldMkLst>
          <pc:docMk/>
          <pc:sldMk cId="188116501" sldId="279"/>
        </pc:sldMkLst>
        <pc:spChg chg="mod">
          <ac:chgData name="Fatemeh sadeghi" userId="60f7692a275ea7ae" providerId="LiveId" clId="{908CC85D-27CA-4CF1-B156-D63FB36D124D}" dt="2021-11-02T15:12:13.223" v="193" actId="20577"/>
          <ac:spMkLst>
            <pc:docMk/>
            <pc:sldMk cId="188116501" sldId="279"/>
            <ac:spMk id="3" creationId="{DA9456FE-5996-4EE7-AC03-AB19889D076F}"/>
          </ac:spMkLst>
        </pc:spChg>
        <pc:spChg chg="mod">
          <ac:chgData name="Fatemeh sadeghi" userId="60f7692a275ea7ae" providerId="LiveId" clId="{908CC85D-27CA-4CF1-B156-D63FB36D124D}" dt="2021-11-04T15:55:55.071" v="496" actId="208"/>
          <ac:spMkLst>
            <pc:docMk/>
            <pc:sldMk cId="188116501" sldId="279"/>
            <ac:spMk id="8" creationId="{DD9A0AED-DDF3-4912-AB9A-13EB49A30C27}"/>
          </ac:spMkLst>
        </pc:spChg>
        <pc:spChg chg="add mod">
          <ac:chgData name="Fatemeh sadeghi" userId="60f7692a275ea7ae" providerId="LiveId" clId="{908CC85D-27CA-4CF1-B156-D63FB36D124D}" dt="2021-11-04T15:58:36.837" v="520" actId="1076"/>
          <ac:spMkLst>
            <pc:docMk/>
            <pc:sldMk cId="188116501" sldId="279"/>
            <ac:spMk id="9" creationId="{07792BE6-EABB-4DFE-A3A5-35C1BC895A87}"/>
          </ac:spMkLst>
        </pc:spChg>
        <pc:spChg chg="mod">
          <ac:chgData name="Fatemeh sadeghi" userId="60f7692a275ea7ae" providerId="LiveId" clId="{908CC85D-27CA-4CF1-B156-D63FB36D124D}" dt="2021-11-04T15:57:53.919" v="514" actId="115"/>
          <ac:spMkLst>
            <pc:docMk/>
            <pc:sldMk cId="188116501" sldId="279"/>
            <ac:spMk id="11" creationId="{BDAEB1C3-C621-40E2-BF0E-F024F912F5D0}"/>
          </ac:spMkLst>
        </pc:spChg>
        <pc:spChg chg="del mod">
          <ac:chgData name="Fatemeh sadeghi" userId="60f7692a275ea7ae" providerId="LiveId" clId="{908CC85D-27CA-4CF1-B156-D63FB36D124D}" dt="2021-11-04T15:57:30.336" v="510" actId="21"/>
          <ac:spMkLst>
            <pc:docMk/>
            <pc:sldMk cId="188116501" sldId="279"/>
            <ac:spMk id="12" creationId="{B252ADB3-4BA5-4592-86BE-77120DA71CF6}"/>
          </ac:spMkLst>
        </pc:spChg>
      </pc:sldChg>
      <pc:sldChg chg="modSp new mod">
        <pc:chgData name="Fatemeh sadeghi" userId="60f7692a275ea7ae" providerId="LiveId" clId="{908CC85D-27CA-4CF1-B156-D63FB36D124D}" dt="2021-11-02T15:27:35.507" v="239" actId="2711"/>
        <pc:sldMkLst>
          <pc:docMk/>
          <pc:sldMk cId="1116230663" sldId="280"/>
        </pc:sldMkLst>
        <pc:spChg chg="mod">
          <ac:chgData name="Fatemeh sadeghi" userId="60f7692a275ea7ae" providerId="LiveId" clId="{908CC85D-27CA-4CF1-B156-D63FB36D124D}" dt="2021-11-02T15:27:35.507" v="239" actId="2711"/>
          <ac:spMkLst>
            <pc:docMk/>
            <pc:sldMk cId="1116230663" sldId="280"/>
            <ac:spMk id="3" creationId="{B8F38A0F-B23C-4599-9C8F-E119701E9A9E}"/>
          </ac:spMkLst>
        </pc:spChg>
      </pc:sldChg>
      <pc:sldChg chg="addSp delSp modSp new mod addCm delCm">
        <pc:chgData name="Fatemeh sadeghi" userId="60f7692a275ea7ae" providerId="LiveId" clId="{908CC85D-27CA-4CF1-B156-D63FB36D124D}" dt="2021-11-02T16:04:51.896" v="317" actId="14100"/>
        <pc:sldMkLst>
          <pc:docMk/>
          <pc:sldMk cId="379852533" sldId="281"/>
        </pc:sldMkLst>
        <pc:spChg chg="del">
          <ac:chgData name="Fatemeh sadeghi" userId="60f7692a275ea7ae" providerId="LiveId" clId="{908CC85D-27CA-4CF1-B156-D63FB36D124D}" dt="2021-11-02T15:49:38.592" v="282" actId="21"/>
          <ac:spMkLst>
            <pc:docMk/>
            <pc:sldMk cId="379852533" sldId="281"/>
            <ac:spMk id="2" creationId="{1AA2569A-2258-4ED7-BA65-0A8C697EC0AF}"/>
          </ac:spMkLst>
        </pc:spChg>
        <pc:spChg chg="del">
          <ac:chgData name="Fatemeh sadeghi" userId="60f7692a275ea7ae" providerId="LiveId" clId="{908CC85D-27CA-4CF1-B156-D63FB36D124D}" dt="2021-11-02T15:49:35.613" v="281"/>
          <ac:spMkLst>
            <pc:docMk/>
            <pc:sldMk cId="379852533" sldId="281"/>
            <ac:spMk id="3" creationId="{A534FE0F-6BE2-4DC3-97E2-4BC83C6364B9}"/>
          </ac:spMkLst>
        </pc:spChg>
        <pc:picChg chg="add mod">
          <ac:chgData name="Fatemeh sadeghi" userId="60f7692a275ea7ae" providerId="LiveId" clId="{908CC85D-27CA-4CF1-B156-D63FB36D124D}" dt="2021-11-02T16:04:06.381" v="307" actId="1076"/>
          <ac:picMkLst>
            <pc:docMk/>
            <pc:sldMk cId="379852533" sldId="281"/>
            <ac:picMk id="8" creationId="{116495B7-4801-4224-8229-7EE09D128D29}"/>
          </ac:picMkLst>
        </pc:picChg>
        <pc:cxnChg chg="add mod">
          <ac:chgData name="Fatemeh sadeghi" userId="60f7692a275ea7ae" providerId="LiveId" clId="{908CC85D-27CA-4CF1-B156-D63FB36D124D}" dt="2021-11-02T15:58:31.902" v="296" actId="1076"/>
          <ac:cxnSpMkLst>
            <pc:docMk/>
            <pc:sldMk cId="379852533" sldId="281"/>
            <ac:cxnSpMk id="10" creationId="{55A25219-C377-4902-A53D-F45654FD0CA2}"/>
          </ac:cxnSpMkLst>
        </pc:cxnChg>
        <pc:cxnChg chg="add mod">
          <ac:chgData name="Fatemeh sadeghi" userId="60f7692a275ea7ae" providerId="LiveId" clId="{908CC85D-27CA-4CF1-B156-D63FB36D124D}" dt="2021-11-02T15:58:12.916" v="294" actId="1076"/>
          <ac:cxnSpMkLst>
            <pc:docMk/>
            <pc:sldMk cId="379852533" sldId="281"/>
            <ac:cxnSpMk id="12" creationId="{A89A33E9-1197-4C7E-ABB8-30B0234A563C}"/>
          </ac:cxnSpMkLst>
        </pc:cxnChg>
        <pc:cxnChg chg="add mod">
          <ac:chgData name="Fatemeh sadeghi" userId="60f7692a275ea7ae" providerId="LiveId" clId="{908CC85D-27CA-4CF1-B156-D63FB36D124D}" dt="2021-11-02T16:00:51.493" v="299" actId="13822"/>
          <ac:cxnSpMkLst>
            <pc:docMk/>
            <pc:sldMk cId="379852533" sldId="281"/>
            <ac:cxnSpMk id="15" creationId="{B2E9B1B7-1503-4291-9A52-32EB437B7DA3}"/>
          </ac:cxnSpMkLst>
        </pc:cxnChg>
        <pc:cxnChg chg="add mod">
          <ac:chgData name="Fatemeh sadeghi" userId="60f7692a275ea7ae" providerId="LiveId" clId="{908CC85D-27CA-4CF1-B156-D63FB36D124D}" dt="2021-11-02T16:02:26.616" v="303" actId="13822"/>
          <ac:cxnSpMkLst>
            <pc:docMk/>
            <pc:sldMk cId="379852533" sldId="281"/>
            <ac:cxnSpMk id="17" creationId="{1FBBA978-E691-4476-B062-A1B5CC41548E}"/>
          </ac:cxnSpMkLst>
        </pc:cxnChg>
        <pc:cxnChg chg="add mod">
          <ac:chgData name="Fatemeh sadeghi" userId="60f7692a275ea7ae" providerId="LiveId" clId="{908CC85D-27CA-4CF1-B156-D63FB36D124D}" dt="2021-11-02T16:03:49.097" v="305" actId="13822"/>
          <ac:cxnSpMkLst>
            <pc:docMk/>
            <pc:sldMk cId="379852533" sldId="281"/>
            <ac:cxnSpMk id="19" creationId="{6CA6AE33-B806-413A-B230-06E27CF9E489}"/>
          </ac:cxnSpMkLst>
        </pc:cxnChg>
        <pc:cxnChg chg="add mod">
          <ac:chgData name="Fatemeh sadeghi" userId="60f7692a275ea7ae" providerId="LiveId" clId="{908CC85D-27CA-4CF1-B156-D63FB36D124D}" dt="2021-11-02T16:04:51.896" v="317" actId="14100"/>
          <ac:cxnSpMkLst>
            <pc:docMk/>
            <pc:sldMk cId="379852533" sldId="281"/>
            <ac:cxnSpMk id="21" creationId="{B4474418-BE32-414A-A699-44BBBE76BFE7}"/>
          </ac:cxnSpMkLst>
        </pc:cxnChg>
      </pc:sldChg>
      <pc:sldChg chg="addSp delSp modSp new mod">
        <pc:chgData name="Fatemeh sadeghi" userId="60f7692a275ea7ae" providerId="LiveId" clId="{908CC85D-27CA-4CF1-B156-D63FB36D124D}" dt="2021-11-02T17:06:46.315" v="398" actId="1076"/>
        <pc:sldMkLst>
          <pc:docMk/>
          <pc:sldMk cId="1423154395" sldId="282"/>
        </pc:sldMkLst>
        <pc:spChg chg="del">
          <ac:chgData name="Fatemeh sadeghi" userId="60f7692a275ea7ae" providerId="LiveId" clId="{908CC85D-27CA-4CF1-B156-D63FB36D124D}" dt="2021-11-02T16:05:17.777" v="319" actId="21"/>
          <ac:spMkLst>
            <pc:docMk/>
            <pc:sldMk cId="1423154395" sldId="282"/>
            <ac:spMk id="2" creationId="{42471D79-8E2F-46CB-9489-870908D6F87E}"/>
          </ac:spMkLst>
        </pc:spChg>
        <pc:spChg chg="del">
          <ac:chgData name="Fatemeh sadeghi" userId="60f7692a275ea7ae" providerId="LiveId" clId="{908CC85D-27CA-4CF1-B156-D63FB36D124D}" dt="2021-11-02T16:07:05.194" v="320"/>
          <ac:spMkLst>
            <pc:docMk/>
            <pc:sldMk cId="1423154395" sldId="282"/>
            <ac:spMk id="3" creationId="{8ADB38EE-997F-44BD-8145-EB993866B52F}"/>
          </ac:spMkLst>
        </pc:spChg>
        <pc:picChg chg="add mod">
          <ac:chgData name="Fatemeh sadeghi" userId="60f7692a275ea7ae" providerId="LiveId" clId="{908CC85D-27CA-4CF1-B156-D63FB36D124D}" dt="2021-11-02T16:07:14.557" v="325" actId="1076"/>
          <ac:picMkLst>
            <pc:docMk/>
            <pc:sldMk cId="1423154395" sldId="282"/>
            <ac:picMk id="8" creationId="{9D51AA55-67ED-4CEB-814E-CB10297C3BA8}"/>
          </ac:picMkLst>
        </pc:picChg>
        <pc:cxnChg chg="add">
          <ac:chgData name="Fatemeh sadeghi" userId="60f7692a275ea7ae" providerId="LiveId" clId="{908CC85D-27CA-4CF1-B156-D63FB36D124D}" dt="2021-11-02T16:09:52.506" v="326" actId="11529"/>
          <ac:cxnSpMkLst>
            <pc:docMk/>
            <pc:sldMk cId="1423154395" sldId="282"/>
            <ac:cxnSpMk id="10" creationId="{1B2C61C1-B557-4F6C-B473-C2563EB6461C}"/>
          </ac:cxnSpMkLst>
        </pc:cxnChg>
        <pc:cxnChg chg="add mod">
          <ac:chgData name="Fatemeh sadeghi" userId="60f7692a275ea7ae" providerId="LiveId" clId="{908CC85D-27CA-4CF1-B156-D63FB36D124D}" dt="2021-11-02T16:10:04.691" v="328" actId="1076"/>
          <ac:cxnSpMkLst>
            <pc:docMk/>
            <pc:sldMk cId="1423154395" sldId="282"/>
            <ac:cxnSpMk id="11" creationId="{4500A015-6800-4082-870A-4868EB50015A}"/>
          </ac:cxnSpMkLst>
        </pc:cxnChg>
        <pc:cxnChg chg="add del">
          <ac:chgData name="Fatemeh sadeghi" userId="60f7692a275ea7ae" providerId="LiveId" clId="{908CC85D-27CA-4CF1-B156-D63FB36D124D}" dt="2021-11-02T17:06:23.669" v="394" actId="11529"/>
          <ac:cxnSpMkLst>
            <pc:docMk/>
            <pc:sldMk cId="1423154395" sldId="282"/>
            <ac:cxnSpMk id="13" creationId="{8D409323-8258-493A-8839-0FE9B5B46A9D}"/>
          </ac:cxnSpMkLst>
        </pc:cxnChg>
        <pc:cxnChg chg="add mod">
          <ac:chgData name="Fatemeh sadeghi" userId="60f7692a275ea7ae" providerId="LiveId" clId="{908CC85D-27CA-4CF1-B156-D63FB36D124D}" dt="2021-11-02T17:06:38.154" v="396" actId="1076"/>
          <ac:cxnSpMkLst>
            <pc:docMk/>
            <pc:sldMk cId="1423154395" sldId="282"/>
            <ac:cxnSpMk id="14" creationId="{76F633E1-D351-45B7-B44A-E579DF3B84B8}"/>
          </ac:cxnSpMkLst>
        </pc:cxnChg>
        <pc:cxnChg chg="add mod">
          <ac:chgData name="Fatemeh sadeghi" userId="60f7692a275ea7ae" providerId="LiveId" clId="{908CC85D-27CA-4CF1-B156-D63FB36D124D}" dt="2021-11-02T17:06:46.315" v="398" actId="1076"/>
          <ac:cxnSpMkLst>
            <pc:docMk/>
            <pc:sldMk cId="1423154395" sldId="282"/>
            <ac:cxnSpMk id="15" creationId="{4130110D-7C0B-41C3-80B9-A780F1EFE7F1}"/>
          </ac:cxnSpMkLst>
        </pc:cxnChg>
      </pc:sldChg>
      <pc:sldChg chg="addSp delSp modSp new mod">
        <pc:chgData name="Fatemeh sadeghi" userId="60f7692a275ea7ae" providerId="LiveId" clId="{908CC85D-27CA-4CF1-B156-D63FB36D124D}" dt="2021-11-04T16:17:09.745" v="611" actId="1076"/>
        <pc:sldMkLst>
          <pc:docMk/>
          <pc:sldMk cId="165063335" sldId="283"/>
        </pc:sldMkLst>
        <pc:spChg chg="del">
          <ac:chgData name="Fatemeh sadeghi" userId="60f7692a275ea7ae" providerId="LiveId" clId="{908CC85D-27CA-4CF1-B156-D63FB36D124D}" dt="2021-11-02T16:18:29.656" v="342" actId="21"/>
          <ac:spMkLst>
            <pc:docMk/>
            <pc:sldMk cId="165063335" sldId="283"/>
            <ac:spMk id="2" creationId="{0EF42E58-1A55-4772-B377-2A6CB67FA203}"/>
          </ac:spMkLst>
        </pc:spChg>
        <pc:spChg chg="del">
          <ac:chgData name="Fatemeh sadeghi" userId="60f7692a275ea7ae" providerId="LiveId" clId="{908CC85D-27CA-4CF1-B156-D63FB36D124D}" dt="2021-11-02T16:17:24.676" v="330"/>
          <ac:spMkLst>
            <pc:docMk/>
            <pc:sldMk cId="165063335" sldId="283"/>
            <ac:spMk id="3" creationId="{BF6FBE61-FB7F-4EC7-9D4E-45893C5DDF83}"/>
          </ac:spMkLst>
        </pc:spChg>
        <pc:spChg chg="add del">
          <ac:chgData name="Fatemeh sadeghi" userId="60f7692a275ea7ae" providerId="LiveId" clId="{908CC85D-27CA-4CF1-B156-D63FB36D124D}" dt="2021-11-02T16:17:46.902" v="334" actId="22"/>
          <ac:spMkLst>
            <pc:docMk/>
            <pc:sldMk cId="165063335" sldId="283"/>
            <ac:spMk id="10" creationId="{EA2E8877-5116-46C8-BD2A-659D4B6EBA2A}"/>
          </ac:spMkLst>
        </pc:spChg>
        <pc:spChg chg="add mod">
          <ac:chgData name="Fatemeh sadeghi" userId="60f7692a275ea7ae" providerId="LiveId" clId="{908CC85D-27CA-4CF1-B156-D63FB36D124D}" dt="2021-11-04T16:17:09.745" v="611" actId="1076"/>
          <ac:spMkLst>
            <pc:docMk/>
            <pc:sldMk cId="165063335" sldId="283"/>
            <ac:spMk id="12" creationId="{788298D1-55A2-4796-8B26-13092AE1F3EA}"/>
          </ac:spMkLst>
        </pc:spChg>
        <pc:picChg chg="add mod">
          <ac:chgData name="Fatemeh sadeghi" userId="60f7692a275ea7ae" providerId="LiveId" clId="{908CC85D-27CA-4CF1-B156-D63FB36D124D}" dt="2021-11-04T16:11:27.214" v="581" actId="1076"/>
          <ac:picMkLst>
            <pc:docMk/>
            <pc:sldMk cId="165063335" sldId="283"/>
            <ac:picMk id="8" creationId="{C1AA325B-2DBC-4CB6-B8BF-2509689B689F}"/>
          </ac:picMkLst>
        </pc:picChg>
      </pc:sldChg>
      <pc:sldChg chg="addSp delSp modSp new mod">
        <pc:chgData name="Fatemeh sadeghi" userId="60f7692a275ea7ae" providerId="LiveId" clId="{908CC85D-27CA-4CF1-B156-D63FB36D124D}" dt="2021-11-02T17:04:41.992" v="392" actId="1076"/>
        <pc:sldMkLst>
          <pc:docMk/>
          <pc:sldMk cId="1338139548" sldId="284"/>
        </pc:sldMkLst>
        <pc:spChg chg="del">
          <ac:chgData name="Fatemeh sadeghi" userId="60f7692a275ea7ae" providerId="LiveId" clId="{908CC85D-27CA-4CF1-B156-D63FB36D124D}" dt="2021-11-02T16:37:52.574" v="352" actId="21"/>
          <ac:spMkLst>
            <pc:docMk/>
            <pc:sldMk cId="1338139548" sldId="284"/>
            <ac:spMk id="2" creationId="{2897BFBA-C312-4F01-8C39-4C66C3994B0C}"/>
          </ac:spMkLst>
        </pc:spChg>
        <pc:spChg chg="del">
          <ac:chgData name="Fatemeh sadeghi" userId="60f7692a275ea7ae" providerId="LiveId" clId="{908CC85D-27CA-4CF1-B156-D63FB36D124D}" dt="2021-11-02T16:37:49.386" v="351"/>
          <ac:spMkLst>
            <pc:docMk/>
            <pc:sldMk cId="1338139548" sldId="284"/>
            <ac:spMk id="3" creationId="{6C120E05-7930-4748-8918-F83E82CE1DA6}"/>
          </ac:spMkLst>
        </pc:spChg>
        <pc:picChg chg="add mod">
          <ac:chgData name="Fatemeh sadeghi" userId="60f7692a275ea7ae" providerId="LiveId" clId="{908CC85D-27CA-4CF1-B156-D63FB36D124D}" dt="2021-11-02T16:59:47.879" v="379" actId="1076"/>
          <ac:picMkLst>
            <pc:docMk/>
            <pc:sldMk cId="1338139548" sldId="284"/>
            <ac:picMk id="8" creationId="{87DE057D-0FA7-4430-A772-807320C64177}"/>
          </ac:picMkLst>
        </pc:picChg>
        <pc:picChg chg="add del mod">
          <ac:chgData name="Fatemeh sadeghi" userId="60f7692a275ea7ae" providerId="LiveId" clId="{908CC85D-27CA-4CF1-B156-D63FB36D124D}" dt="2021-11-02T17:00:00.973" v="382"/>
          <ac:picMkLst>
            <pc:docMk/>
            <pc:sldMk cId="1338139548" sldId="284"/>
            <ac:picMk id="30" creationId="{64FE6334-9C4D-4E4C-861D-4642DEF5ABAE}"/>
          </ac:picMkLst>
        </pc:picChg>
        <pc:cxnChg chg="add mod">
          <ac:chgData name="Fatemeh sadeghi" userId="60f7692a275ea7ae" providerId="LiveId" clId="{908CC85D-27CA-4CF1-B156-D63FB36D124D}" dt="2021-11-02T16:44:54.074" v="354" actId="1076"/>
          <ac:cxnSpMkLst>
            <pc:docMk/>
            <pc:sldMk cId="1338139548" sldId="284"/>
            <ac:cxnSpMk id="10" creationId="{B3A03992-CF30-4DC2-AAD4-55E35D778AA9}"/>
          </ac:cxnSpMkLst>
        </pc:cxnChg>
        <pc:cxnChg chg="add mod">
          <ac:chgData name="Fatemeh sadeghi" userId="60f7692a275ea7ae" providerId="LiveId" clId="{908CC85D-27CA-4CF1-B156-D63FB36D124D}" dt="2021-11-02T16:45:03.239" v="356" actId="1076"/>
          <ac:cxnSpMkLst>
            <pc:docMk/>
            <pc:sldMk cId="1338139548" sldId="284"/>
            <ac:cxnSpMk id="11" creationId="{787FD1A2-BF64-4265-B3BD-936FB04F94AD}"/>
          </ac:cxnSpMkLst>
        </pc:cxnChg>
        <pc:cxnChg chg="add del">
          <ac:chgData name="Fatemeh sadeghi" userId="60f7692a275ea7ae" providerId="LiveId" clId="{908CC85D-27CA-4CF1-B156-D63FB36D124D}" dt="2021-11-02T16:47:38.933" v="358" actId="11529"/>
          <ac:cxnSpMkLst>
            <pc:docMk/>
            <pc:sldMk cId="1338139548" sldId="284"/>
            <ac:cxnSpMk id="13" creationId="{5743B997-C5D5-49EE-927A-8C4BCB54EB91}"/>
          </ac:cxnSpMkLst>
        </pc:cxnChg>
        <pc:cxnChg chg="add mod">
          <ac:chgData name="Fatemeh sadeghi" userId="60f7692a275ea7ae" providerId="LiveId" clId="{908CC85D-27CA-4CF1-B156-D63FB36D124D}" dt="2021-11-02T16:48:12.730" v="363" actId="1076"/>
          <ac:cxnSpMkLst>
            <pc:docMk/>
            <pc:sldMk cId="1338139548" sldId="284"/>
            <ac:cxnSpMk id="15" creationId="{FF335AB0-312A-4745-AF35-8DC7C424345E}"/>
          </ac:cxnSpMkLst>
        </pc:cxnChg>
        <pc:cxnChg chg="add mod">
          <ac:chgData name="Fatemeh sadeghi" userId="60f7692a275ea7ae" providerId="LiveId" clId="{908CC85D-27CA-4CF1-B156-D63FB36D124D}" dt="2021-11-02T16:48:10.010" v="362" actId="1076"/>
          <ac:cxnSpMkLst>
            <pc:docMk/>
            <pc:sldMk cId="1338139548" sldId="284"/>
            <ac:cxnSpMk id="16" creationId="{686F3FB0-78AB-4736-8660-17003A61A3AE}"/>
          </ac:cxnSpMkLst>
        </pc:cxnChg>
        <pc:cxnChg chg="add">
          <ac:chgData name="Fatemeh sadeghi" userId="60f7692a275ea7ae" providerId="LiveId" clId="{908CC85D-27CA-4CF1-B156-D63FB36D124D}" dt="2021-11-02T16:50:56.482" v="364" actId="11529"/>
          <ac:cxnSpMkLst>
            <pc:docMk/>
            <pc:sldMk cId="1338139548" sldId="284"/>
            <ac:cxnSpMk id="18" creationId="{2F12301A-C396-42FD-82C1-61DC31E48D52}"/>
          </ac:cxnSpMkLst>
        </pc:cxnChg>
        <pc:cxnChg chg="add mod">
          <ac:chgData name="Fatemeh sadeghi" userId="60f7692a275ea7ae" providerId="LiveId" clId="{908CC85D-27CA-4CF1-B156-D63FB36D124D}" dt="2021-11-02T16:51:09.304" v="366" actId="1076"/>
          <ac:cxnSpMkLst>
            <pc:docMk/>
            <pc:sldMk cId="1338139548" sldId="284"/>
            <ac:cxnSpMk id="19" creationId="{D9CCAFD3-C139-4CD0-887B-A9317759454C}"/>
          </ac:cxnSpMkLst>
        </pc:cxnChg>
        <pc:cxnChg chg="add">
          <ac:chgData name="Fatemeh sadeghi" userId="60f7692a275ea7ae" providerId="LiveId" clId="{908CC85D-27CA-4CF1-B156-D63FB36D124D}" dt="2021-11-02T16:52:23.504" v="367" actId="11529"/>
          <ac:cxnSpMkLst>
            <pc:docMk/>
            <pc:sldMk cId="1338139548" sldId="284"/>
            <ac:cxnSpMk id="21" creationId="{CFC938F1-AB03-4FBA-8A5A-FED08162BC74}"/>
          </ac:cxnSpMkLst>
        </pc:cxnChg>
        <pc:cxnChg chg="add mod">
          <ac:chgData name="Fatemeh sadeghi" userId="60f7692a275ea7ae" providerId="LiveId" clId="{908CC85D-27CA-4CF1-B156-D63FB36D124D}" dt="2021-11-02T16:52:33.915" v="369" actId="1076"/>
          <ac:cxnSpMkLst>
            <pc:docMk/>
            <pc:sldMk cId="1338139548" sldId="284"/>
            <ac:cxnSpMk id="22" creationId="{88294D1F-B9FC-46DA-80BB-AE962086991B}"/>
          </ac:cxnSpMkLst>
        </pc:cxnChg>
        <pc:cxnChg chg="add mod">
          <ac:chgData name="Fatemeh sadeghi" userId="60f7692a275ea7ae" providerId="LiveId" clId="{908CC85D-27CA-4CF1-B156-D63FB36D124D}" dt="2021-11-02T16:57:44.271" v="372" actId="14100"/>
          <ac:cxnSpMkLst>
            <pc:docMk/>
            <pc:sldMk cId="1338139548" sldId="284"/>
            <ac:cxnSpMk id="24" creationId="{FF491CC7-E5DD-43D3-9C1F-2E1ABDC4ACCA}"/>
          </ac:cxnSpMkLst>
        </pc:cxnChg>
        <pc:cxnChg chg="add mod">
          <ac:chgData name="Fatemeh sadeghi" userId="60f7692a275ea7ae" providerId="LiveId" clId="{908CC85D-27CA-4CF1-B156-D63FB36D124D}" dt="2021-11-02T16:58:01.085" v="376" actId="1076"/>
          <ac:cxnSpMkLst>
            <pc:docMk/>
            <pc:sldMk cId="1338139548" sldId="284"/>
            <ac:cxnSpMk id="27" creationId="{3402DFF7-E219-42F8-8374-5CA3C17011B4}"/>
          </ac:cxnSpMkLst>
        </pc:cxnChg>
        <pc:cxnChg chg="add del">
          <ac:chgData name="Fatemeh sadeghi" userId="60f7692a275ea7ae" providerId="LiveId" clId="{908CC85D-27CA-4CF1-B156-D63FB36D124D}" dt="2021-11-02T16:59:49.457" v="380" actId="11529"/>
          <ac:cxnSpMkLst>
            <pc:docMk/>
            <pc:sldMk cId="1338139548" sldId="284"/>
            <ac:cxnSpMk id="29" creationId="{FB5D015F-EA19-473F-BBFC-38F944EAC6A9}"/>
          </ac:cxnSpMkLst>
        </pc:cxnChg>
        <pc:cxnChg chg="add mod">
          <ac:chgData name="Fatemeh sadeghi" userId="60f7692a275ea7ae" providerId="LiveId" clId="{908CC85D-27CA-4CF1-B156-D63FB36D124D}" dt="2021-11-02T17:00:37.917" v="386" actId="1076"/>
          <ac:cxnSpMkLst>
            <pc:docMk/>
            <pc:sldMk cId="1338139548" sldId="284"/>
            <ac:cxnSpMk id="31" creationId="{F84879DD-7DC1-405B-8E5C-42871299FB03}"/>
          </ac:cxnSpMkLst>
        </pc:cxnChg>
        <pc:cxnChg chg="add mod">
          <ac:chgData name="Fatemeh sadeghi" userId="60f7692a275ea7ae" providerId="LiveId" clId="{908CC85D-27CA-4CF1-B156-D63FB36D124D}" dt="2021-11-02T17:00:47.466" v="388" actId="1076"/>
          <ac:cxnSpMkLst>
            <pc:docMk/>
            <pc:sldMk cId="1338139548" sldId="284"/>
            <ac:cxnSpMk id="32" creationId="{E32A918A-51E6-435C-B510-FFF9DB16EDE9}"/>
          </ac:cxnSpMkLst>
        </pc:cxnChg>
        <pc:cxnChg chg="add mod">
          <ac:chgData name="Fatemeh sadeghi" userId="60f7692a275ea7ae" providerId="LiveId" clId="{908CC85D-27CA-4CF1-B156-D63FB36D124D}" dt="2021-11-02T17:04:32.312" v="390" actId="1076"/>
          <ac:cxnSpMkLst>
            <pc:docMk/>
            <pc:sldMk cId="1338139548" sldId="284"/>
            <ac:cxnSpMk id="33" creationId="{FCF23C00-496D-4ECC-8525-47510AF4D83E}"/>
          </ac:cxnSpMkLst>
        </pc:cxnChg>
        <pc:cxnChg chg="add mod">
          <ac:chgData name="Fatemeh sadeghi" userId="60f7692a275ea7ae" providerId="LiveId" clId="{908CC85D-27CA-4CF1-B156-D63FB36D124D}" dt="2021-11-02T17:04:41.992" v="392" actId="1076"/>
          <ac:cxnSpMkLst>
            <pc:docMk/>
            <pc:sldMk cId="1338139548" sldId="284"/>
            <ac:cxnSpMk id="34" creationId="{87BEAD32-C88E-4802-88E1-D77F5AE2543D}"/>
          </ac:cxnSpMkLst>
        </pc:cxnChg>
      </pc:sldChg>
      <pc:sldChg chg="addSp delSp modSp new mod">
        <pc:chgData name="Fatemeh sadeghi" userId="60f7692a275ea7ae" providerId="LiveId" clId="{908CC85D-27CA-4CF1-B156-D63FB36D124D}" dt="2021-11-04T16:14:55.633" v="602" actId="21"/>
        <pc:sldMkLst>
          <pc:docMk/>
          <pc:sldMk cId="644048036" sldId="285"/>
        </pc:sldMkLst>
        <pc:spChg chg="del">
          <ac:chgData name="Fatemeh sadeghi" userId="60f7692a275ea7ae" providerId="LiveId" clId="{908CC85D-27CA-4CF1-B156-D63FB36D124D}" dt="2021-11-02T17:09:09.367" v="400"/>
          <ac:spMkLst>
            <pc:docMk/>
            <pc:sldMk cId="644048036" sldId="285"/>
            <ac:spMk id="3" creationId="{D936BFE3-9D23-464E-8F8F-BD7F837789E2}"/>
          </ac:spMkLst>
        </pc:spChg>
        <pc:spChg chg="del">
          <ac:chgData name="Fatemeh sadeghi" userId="60f7692a275ea7ae" providerId="LiveId" clId="{908CC85D-27CA-4CF1-B156-D63FB36D124D}" dt="2021-11-04T16:14:55.633" v="602" actId="21"/>
          <ac:spMkLst>
            <pc:docMk/>
            <pc:sldMk cId="644048036" sldId="285"/>
            <ac:spMk id="9" creationId="{A6396508-18C9-467F-8D36-4DAF00D483C6}"/>
          </ac:spMkLst>
        </pc:spChg>
        <pc:picChg chg="add mod">
          <ac:chgData name="Fatemeh sadeghi" userId="60f7692a275ea7ae" providerId="LiveId" clId="{908CC85D-27CA-4CF1-B156-D63FB36D124D}" dt="2021-11-02T17:09:09.367" v="400"/>
          <ac:picMkLst>
            <pc:docMk/>
            <pc:sldMk cId="644048036" sldId="285"/>
            <ac:picMk id="8" creationId="{E17A1473-ABCF-4571-8A80-5D48A37641C8}"/>
          </ac:picMkLst>
        </pc:picChg>
      </pc:sldChg>
      <pc:sldChg chg="modSp mod">
        <pc:chgData name="Fatemeh sadeghi" userId="60f7692a275ea7ae" providerId="LiveId" clId="{908CC85D-27CA-4CF1-B156-D63FB36D124D}" dt="2021-11-04T16:22:17.468" v="655" actId="113"/>
        <pc:sldMkLst>
          <pc:docMk/>
          <pc:sldMk cId="2138550344" sldId="286"/>
        </pc:sldMkLst>
        <pc:spChg chg="mod">
          <ac:chgData name="Fatemeh sadeghi" userId="60f7692a275ea7ae" providerId="LiveId" clId="{908CC85D-27CA-4CF1-B156-D63FB36D124D}" dt="2021-11-04T16:22:17.468" v="655" actId="113"/>
          <ac:spMkLst>
            <pc:docMk/>
            <pc:sldMk cId="2138550344" sldId="286"/>
            <ac:spMk id="3" creationId="{1CD85AB1-3F7C-4E5B-ABEF-3E6854CD00D9}"/>
          </ac:spMkLst>
        </pc:spChg>
        <pc:spChg chg="mod">
          <ac:chgData name="Fatemeh sadeghi" userId="60f7692a275ea7ae" providerId="LiveId" clId="{908CC85D-27CA-4CF1-B156-D63FB36D124D}" dt="2021-11-04T16:21:48.580" v="652" actId="1076"/>
          <ac:spMkLst>
            <pc:docMk/>
            <pc:sldMk cId="2138550344" sldId="286"/>
            <ac:spMk id="8" creationId="{694F651F-E73D-4463-A57F-2E63DA5626AB}"/>
          </ac:spMkLst>
        </pc:spChg>
        <pc:picChg chg="mod">
          <ac:chgData name="Fatemeh sadeghi" userId="60f7692a275ea7ae" providerId="LiveId" clId="{908CC85D-27CA-4CF1-B156-D63FB36D124D}" dt="2021-11-04T16:22:00.655" v="654" actId="14100"/>
          <ac:picMkLst>
            <pc:docMk/>
            <pc:sldMk cId="2138550344" sldId="286"/>
            <ac:picMk id="10" creationId="{45EBEC22-9E20-48AA-B1C1-891A5526085F}"/>
          </ac:picMkLst>
        </pc:picChg>
        <pc:picChg chg="mod">
          <ac:chgData name="Fatemeh sadeghi" userId="60f7692a275ea7ae" providerId="LiveId" clId="{908CC85D-27CA-4CF1-B156-D63FB36D124D}" dt="2021-11-04T16:21:42.674" v="651" actId="1076"/>
          <ac:picMkLst>
            <pc:docMk/>
            <pc:sldMk cId="2138550344" sldId="286"/>
            <ac:picMk id="12" creationId="{370B003E-4FE9-4E36-9ED0-8630BA7FAEB5}"/>
          </ac:picMkLst>
        </pc:picChg>
      </pc:sldChg>
      <pc:sldChg chg="addSp modSp mod">
        <pc:chgData name="Fatemeh sadeghi" userId="60f7692a275ea7ae" providerId="LiveId" clId="{908CC85D-27CA-4CF1-B156-D63FB36D124D}" dt="2021-11-04T16:27:03.103" v="660" actId="14100"/>
        <pc:sldMkLst>
          <pc:docMk/>
          <pc:sldMk cId="3234341690" sldId="287"/>
        </pc:sldMkLst>
        <pc:spChg chg="mod">
          <ac:chgData name="Fatemeh sadeghi" userId="60f7692a275ea7ae" providerId="LiveId" clId="{908CC85D-27CA-4CF1-B156-D63FB36D124D}" dt="2021-11-04T16:19:34.148" v="631" actId="12"/>
          <ac:spMkLst>
            <pc:docMk/>
            <pc:sldMk cId="3234341690" sldId="287"/>
            <ac:spMk id="3" creationId="{D3EDF95E-DE50-4D54-BAD0-73FC647D51A3}"/>
          </ac:spMkLst>
        </pc:spChg>
        <pc:picChg chg="add mod">
          <ac:chgData name="Fatemeh sadeghi" userId="60f7692a275ea7ae" providerId="LiveId" clId="{908CC85D-27CA-4CF1-B156-D63FB36D124D}" dt="2021-11-04T16:27:03.103" v="660" actId="14100"/>
          <ac:picMkLst>
            <pc:docMk/>
            <pc:sldMk cId="3234341690" sldId="287"/>
            <ac:picMk id="4098" creationId="{36391AB8-4362-4D6D-9773-4791A6528279}"/>
          </ac:picMkLst>
        </pc:picChg>
      </pc:sldChg>
      <pc:sldChg chg="modSp mod">
        <pc:chgData name="Fatemeh sadeghi" userId="60f7692a275ea7ae" providerId="LiveId" clId="{908CC85D-27CA-4CF1-B156-D63FB36D124D}" dt="2021-11-04T16:20:21.682" v="642" actId="313"/>
        <pc:sldMkLst>
          <pc:docMk/>
          <pc:sldMk cId="900104645" sldId="288"/>
        </pc:sldMkLst>
        <pc:spChg chg="mod">
          <ac:chgData name="Fatemeh sadeghi" userId="60f7692a275ea7ae" providerId="LiveId" clId="{908CC85D-27CA-4CF1-B156-D63FB36D124D}" dt="2021-11-04T16:20:21.682" v="642" actId="313"/>
          <ac:spMkLst>
            <pc:docMk/>
            <pc:sldMk cId="900104645" sldId="288"/>
            <ac:spMk id="3" creationId="{6FED40CD-1A52-4887-988A-E2DA329E2C88}"/>
          </ac:spMkLst>
        </pc:spChg>
      </pc:sldChg>
      <pc:sldChg chg="modSp mod">
        <pc:chgData name="Fatemeh sadeghi" userId="60f7692a275ea7ae" providerId="LiveId" clId="{908CC85D-27CA-4CF1-B156-D63FB36D124D}" dt="2021-11-04T15:50:53.978" v="484" actId="208"/>
        <pc:sldMkLst>
          <pc:docMk/>
          <pc:sldMk cId="2814354141" sldId="289"/>
        </pc:sldMkLst>
        <pc:spChg chg="mod">
          <ac:chgData name="Fatemeh sadeghi" userId="60f7692a275ea7ae" providerId="LiveId" clId="{908CC85D-27CA-4CF1-B156-D63FB36D124D}" dt="2021-11-04T15:50:53.978" v="484" actId="208"/>
          <ac:spMkLst>
            <pc:docMk/>
            <pc:sldMk cId="2814354141" sldId="289"/>
            <ac:spMk id="8" creationId="{35841680-6E33-4AFF-A367-709A780E051A}"/>
          </ac:spMkLst>
        </pc:spChg>
        <pc:spChg chg="mod">
          <ac:chgData name="Fatemeh sadeghi" userId="60f7692a275ea7ae" providerId="LiveId" clId="{908CC85D-27CA-4CF1-B156-D63FB36D124D}" dt="2021-11-04T15:50:08.855" v="479" actId="113"/>
          <ac:spMkLst>
            <pc:docMk/>
            <pc:sldMk cId="2814354141" sldId="289"/>
            <ac:spMk id="9" creationId="{24B0ADA2-1BF7-4C68-9F99-D4D2ECEC0536}"/>
          </ac:spMkLst>
        </pc:spChg>
        <pc:spChg chg="mod">
          <ac:chgData name="Fatemeh sadeghi" userId="60f7692a275ea7ae" providerId="LiveId" clId="{908CC85D-27CA-4CF1-B156-D63FB36D124D}" dt="2021-11-04T15:50:02.935" v="477" actId="113"/>
          <ac:spMkLst>
            <pc:docMk/>
            <pc:sldMk cId="2814354141" sldId="289"/>
            <ac:spMk id="13" creationId="{47529919-EFC1-4CA3-B584-17FDE62EB8E2}"/>
          </ac:spMkLst>
        </pc:spChg>
      </pc:sldChg>
      <pc:sldChg chg="modSp mod">
        <pc:chgData name="Fatemeh sadeghi" userId="60f7692a275ea7ae" providerId="LiveId" clId="{908CC85D-27CA-4CF1-B156-D63FB36D124D}" dt="2021-11-04T16:06:48.907" v="558" actId="313"/>
        <pc:sldMkLst>
          <pc:docMk/>
          <pc:sldMk cId="2755476968" sldId="291"/>
        </pc:sldMkLst>
        <pc:spChg chg="mod">
          <ac:chgData name="Fatemeh sadeghi" userId="60f7692a275ea7ae" providerId="LiveId" clId="{908CC85D-27CA-4CF1-B156-D63FB36D124D}" dt="2021-11-04T16:06:48.907" v="558" actId="313"/>
          <ac:spMkLst>
            <pc:docMk/>
            <pc:sldMk cId="2755476968" sldId="291"/>
            <ac:spMk id="3" creationId="{714D03F4-4C35-4D04-AE8D-320E53A5A626}"/>
          </ac:spMkLst>
        </pc:spChg>
      </pc:sldChg>
      <pc:sldChg chg="addSp modSp mod">
        <pc:chgData name="Fatemeh sadeghi" userId="60f7692a275ea7ae" providerId="LiveId" clId="{908CC85D-27CA-4CF1-B156-D63FB36D124D}" dt="2021-11-04T16:17:16.181" v="612" actId="12"/>
        <pc:sldMkLst>
          <pc:docMk/>
          <pc:sldMk cId="3586447601" sldId="292"/>
        </pc:sldMkLst>
        <pc:spChg chg="mod">
          <ac:chgData name="Fatemeh sadeghi" userId="60f7692a275ea7ae" providerId="LiveId" clId="{908CC85D-27CA-4CF1-B156-D63FB36D124D}" dt="2021-11-04T16:17:16.181" v="612" actId="12"/>
          <ac:spMkLst>
            <pc:docMk/>
            <pc:sldMk cId="3586447601" sldId="292"/>
            <ac:spMk id="3" creationId="{C56744A7-092B-4EA6-A8E3-1454E94CE0AF}"/>
          </ac:spMkLst>
        </pc:spChg>
        <pc:picChg chg="add mod">
          <ac:chgData name="Fatemeh sadeghi" userId="60f7692a275ea7ae" providerId="LiveId" clId="{908CC85D-27CA-4CF1-B156-D63FB36D124D}" dt="2021-11-04T16:12:36.005" v="588" actId="1076"/>
          <ac:picMkLst>
            <pc:docMk/>
            <pc:sldMk cId="3586447601" sldId="292"/>
            <ac:picMk id="7" creationId="{B259A211-406F-48AC-87CF-984331E89685}"/>
          </ac:picMkLst>
        </pc:picChg>
      </pc:sldChg>
      <pc:sldChg chg="addSp delSp modSp mod">
        <pc:chgData name="Fatemeh sadeghi" userId="60f7692a275ea7ae" providerId="LiveId" clId="{908CC85D-27CA-4CF1-B156-D63FB36D124D}" dt="2021-11-04T16:17:25.133" v="613" actId="12"/>
        <pc:sldMkLst>
          <pc:docMk/>
          <pc:sldMk cId="4150328596" sldId="293"/>
        </pc:sldMkLst>
        <pc:spChg chg="del">
          <ac:chgData name="Fatemeh sadeghi" userId="60f7692a275ea7ae" providerId="LiveId" clId="{908CC85D-27CA-4CF1-B156-D63FB36D124D}" dt="2021-11-04T16:12:47.595" v="589" actId="21"/>
          <ac:spMkLst>
            <pc:docMk/>
            <pc:sldMk cId="4150328596" sldId="293"/>
            <ac:spMk id="2" creationId="{39985679-FBF7-4337-9E9D-9854CF902461}"/>
          </ac:spMkLst>
        </pc:spChg>
        <pc:spChg chg="mod">
          <ac:chgData name="Fatemeh sadeghi" userId="60f7692a275ea7ae" providerId="LiveId" clId="{908CC85D-27CA-4CF1-B156-D63FB36D124D}" dt="2021-11-04T16:17:25.133" v="613" actId="12"/>
          <ac:spMkLst>
            <pc:docMk/>
            <pc:sldMk cId="4150328596" sldId="293"/>
            <ac:spMk id="3" creationId="{BE0B4EF9-8244-4A1B-B141-5E9343097B6C}"/>
          </ac:spMkLst>
        </pc:spChg>
        <pc:picChg chg="add mod">
          <ac:chgData name="Fatemeh sadeghi" userId="60f7692a275ea7ae" providerId="LiveId" clId="{908CC85D-27CA-4CF1-B156-D63FB36D124D}" dt="2021-11-04T16:13:32.467" v="596" actId="1076"/>
          <ac:picMkLst>
            <pc:docMk/>
            <pc:sldMk cId="4150328596" sldId="293"/>
            <ac:picMk id="8" creationId="{52D31856-0C48-46EB-8132-96727F143569}"/>
          </ac:picMkLst>
        </pc:picChg>
      </pc:sldChg>
      <pc:sldChg chg="addSp modSp mod">
        <pc:chgData name="Fatemeh sadeghi" userId="60f7692a275ea7ae" providerId="LiveId" clId="{908CC85D-27CA-4CF1-B156-D63FB36D124D}" dt="2021-11-04T16:18:15.653" v="621" actId="14100"/>
        <pc:sldMkLst>
          <pc:docMk/>
          <pc:sldMk cId="5734941" sldId="294"/>
        </pc:sldMkLst>
        <pc:spChg chg="mod">
          <ac:chgData name="Fatemeh sadeghi" userId="60f7692a275ea7ae" providerId="LiveId" clId="{908CC85D-27CA-4CF1-B156-D63FB36D124D}" dt="2021-11-04T16:17:40.244" v="615" actId="115"/>
          <ac:spMkLst>
            <pc:docMk/>
            <pc:sldMk cId="5734941" sldId="294"/>
            <ac:spMk id="3" creationId="{CA21D874-4878-4ECC-B767-84CFE77D3673}"/>
          </ac:spMkLst>
        </pc:spChg>
        <pc:spChg chg="mod">
          <ac:chgData name="Fatemeh sadeghi" userId="60f7692a275ea7ae" providerId="LiveId" clId="{908CC85D-27CA-4CF1-B156-D63FB36D124D}" dt="2021-11-04T16:17:50.299" v="617" actId="12"/>
          <ac:spMkLst>
            <pc:docMk/>
            <pc:sldMk cId="5734941" sldId="294"/>
            <ac:spMk id="8" creationId="{71613D5E-C2B2-4D45-A0BD-A3BEC28F6307}"/>
          </ac:spMkLst>
        </pc:spChg>
        <pc:spChg chg="mod">
          <ac:chgData name="Fatemeh sadeghi" userId="60f7692a275ea7ae" providerId="LiveId" clId="{908CC85D-27CA-4CF1-B156-D63FB36D124D}" dt="2021-11-04T16:18:09.049" v="620" actId="14100"/>
          <ac:spMkLst>
            <pc:docMk/>
            <pc:sldMk cId="5734941" sldId="294"/>
            <ac:spMk id="10" creationId="{EE345DC2-9BD7-4467-8CA3-19B8DB88DD22}"/>
          </ac:spMkLst>
        </pc:spChg>
        <pc:picChg chg="add mod">
          <ac:chgData name="Fatemeh sadeghi" userId="60f7692a275ea7ae" providerId="LiveId" clId="{908CC85D-27CA-4CF1-B156-D63FB36D124D}" dt="2021-11-04T16:18:15.653" v="621" actId="14100"/>
          <ac:picMkLst>
            <pc:docMk/>
            <pc:sldMk cId="5734941" sldId="294"/>
            <ac:picMk id="2050" creationId="{504A83F5-E5DA-40AF-ABED-15A9DAEB1ECD}"/>
          </ac:picMkLst>
        </pc:picChg>
      </pc:sldChg>
      <pc:sldChg chg="addSp modSp mod">
        <pc:chgData name="Fatemeh sadeghi" userId="60f7692a275ea7ae" providerId="LiveId" clId="{908CC85D-27CA-4CF1-B156-D63FB36D124D}" dt="2021-11-04T16:23:20.899" v="657" actId="1076"/>
        <pc:sldMkLst>
          <pc:docMk/>
          <pc:sldMk cId="781436082" sldId="295"/>
        </pc:sldMkLst>
        <pc:spChg chg="mod">
          <ac:chgData name="Fatemeh sadeghi" userId="60f7692a275ea7ae" providerId="LiveId" clId="{908CC85D-27CA-4CF1-B156-D63FB36D124D}" dt="2021-11-04T16:19:38.885" v="633" actId="12"/>
          <ac:spMkLst>
            <pc:docMk/>
            <pc:sldMk cId="781436082" sldId="295"/>
            <ac:spMk id="3" creationId="{B7BFF377-F4AC-45E7-A588-5A8B99F14F3F}"/>
          </ac:spMkLst>
        </pc:spChg>
        <pc:picChg chg="add mod">
          <ac:chgData name="Fatemeh sadeghi" userId="60f7692a275ea7ae" providerId="LiveId" clId="{908CC85D-27CA-4CF1-B156-D63FB36D124D}" dt="2021-11-04T16:23:20.899" v="657" actId="1076"/>
          <ac:picMkLst>
            <pc:docMk/>
            <pc:sldMk cId="781436082" sldId="295"/>
            <ac:picMk id="3074" creationId="{EE837158-9056-4358-98B3-46439A6F0F48}"/>
          </ac:picMkLst>
        </pc:picChg>
      </pc:sldChg>
      <pc:sldChg chg="del">
        <pc:chgData name="Fatemeh sadeghi" userId="60f7692a275ea7ae" providerId="LiveId" clId="{908CC85D-27CA-4CF1-B156-D63FB36D124D}" dt="2021-11-04T16:19:42.727" v="634" actId="2696"/>
        <pc:sldMkLst>
          <pc:docMk/>
          <pc:sldMk cId="2750384896" sldId="296"/>
        </pc:sldMkLst>
      </pc:sldChg>
      <pc:sldChg chg="modSp mod">
        <pc:chgData name="Fatemeh sadeghi" userId="60f7692a275ea7ae" providerId="LiveId" clId="{908CC85D-27CA-4CF1-B156-D63FB36D124D}" dt="2021-11-04T15:47:59.524" v="469" actId="403"/>
        <pc:sldMkLst>
          <pc:docMk/>
          <pc:sldMk cId="2176895061" sldId="297"/>
        </pc:sldMkLst>
        <pc:spChg chg="mod">
          <ac:chgData name="Fatemeh sadeghi" userId="60f7692a275ea7ae" providerId="LiveId" clId="{908CC85D-27CA-4CF1-B156-D63FB36D124D}" dt="2021-11-04T15:47:53.773" v="468" actId="403"/>
          <ac:spMkLst>
            <pc:docMk/>
            <pc:sldMk cId="2176895061" sldId="297"/>
            <ac:spMk id="11" creationId="{7E48FB02-3456-49B3-8C68-713779AE229C}"/>
          </ac:spMkLst>
        </pc:spChg>
        <pc:spChg chg="mod">
          <ac:chgData name="Fatemeh sadeghi" userId="60f7692a275ea7ae" providerId="LiveId" clId="{908CC85D-27CA-4CF1-B156-D63FB36D124D}" dt="2021-11-04T15:47:49.790" v="467" actId="403"/>
          <ac:spMkLst>
            <pc:docMk/>
            <pc:sldMk cId="2176895061" sldId="297"/>
            <ac:spMk id="13" creationId="{E277BC5B-F9ED-494F-8EF5-1821166365B6}"/>
          </ac:spMkLst>
        </pc:spChg>
        <pc:spChg chg="mod">
          <ac:chgData name="Fatemeh sadeghi" userId="60f7692a275ea7ae" providerId="LiveId" clId="{908CC85D-27CA-4CF1-B156-D63FB36D124D}" dt="2021-11-04T15:47:59.524" v="469" actId="403"/>
          <ac:spMkLst>
            <pc:docMk/>
            <pc:sldMk cId="2176895061" sldId="297"/>
            <ac:spMk id="15" creationId="{2FFB213F-5DCC-4043-91A8-1FEAF5CDBBD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9DED4-1D17-46BA-BC07-E00EDBCF9459}" type="doc">
      <dgm:prSet loTypeId="urn:microsoft.com/office/officeart/2005/8/layout/hList2" loCatId="list" qsTypeId="urn:microsoft.com/office/officeart/2005/8/quickstyle/simple1" qsCatId="simple" csTypeId="urn:microsoft.com/office/officeart/2005/8/colors/accent1_2" csCatId="accent1" phldr="1"/>
      <dgm:spPr/>
      <dgm:t>
        <a:bodyPr/>
        <a:lstStyle/>
        <a:p>
          <a:pPr rtl="1"/>
          <a:endParaRPr lang="fa-IR"/>
        </a:p>
      </dgm:t>
    </dgm:pt>
    <dgm:pt modelId="{2B61FAAB-C34F-45B8-A1FF-488C5794BECC}">
      <dgm:prSet phldrT="[Text]" custT="1"/>
      <dgm:spPr>
        <a:solidFill>
          <a:schemeClr val="accent5">
            <a:lumMod val="20000"/>
            <a:lumOff val="80000"/>
          </a:schemeClr>
        </a:solidFill>
      </dgm:spPr>
      <dgm:t>
        <a:bodyPr/>
        <a:lstStyle/>
        <a:p>
          <a:pPr algn="l" rtl="1">
            <a:buNone/>
          </a:pPr>
          <a:r>
            <a:rPr lang="en-US" sz="2000" dirty="0">
              <a:solidFill>
                <a:schemeClr val="accent5">
                  <a:lumMod val="50000"/>
                </a:schemeClr>
              </a:solidFill>
              <a:latin typeface="Times New Roman" panose="02020603050405020304" pitchFamily="18" charset="0"/>
              <a:cs typeface="Times New Roman" panose="02020603050405020304" pitchFamily="18" charset="0"/>
            </a:rPr>
            <a:t>A cross-sectional study was conducted at Medical and Health Sciences Colleges between April and May 2020.</a:t>
          </a:r>
          <a:endParaRPr lang="fa-IR" sz="2000" dirty="0">
            <a:solidFill>
              <a:schemeClr val="accent5">
                <a:lumMod val="50000"/>
              </a:schemeClr>
            </a:solidFill>
          </a:endParaRPr>
        </a:p>
      </dgm:t>
    </dgm:pt>
    <dgm:pt modelId="{E3D40564-9090-4BBD-BE06-6BDA6895139D}" type="parTrans" cxnId="{C7CA636F-7CEB-4EDC-A659-EB13A9F27040}">
      <dgm:prSet/>
      <dgm:spPr/>
      <dgm:t>
        <a:bodyPr/>
        <a:lstStyle/>
        <a:p>
          <a:pPr rtl="1"/>
          <a:endParaRPr lang="fa-IR"/>
        </a:p>
      </dgm:t>
    </dgm:pt>
    <dgm:pt modelId="{A57E6452-B9EA-48EF-A717-16C9794DCA25}" type="sibTrans" cxnId="{C7CA636F-7CEB-4EDC-A659-EB13A9F27040}">
      <dgm:prSet/>
      <dgm:spPr/>
      <dgm:t>
        <a:bodyPr/>
        <a:lstStyle/>
        <a:p>
          <a:pPr rtl="1"/>
          <a:endParaRPr lang="fa-IR"/>
        </a:p>
      </dgm:t>
    </dgm:pt>
    <dgm:pt modelId="{084852D4-199B-488D-AA9C-F693DB70D6DD}">
      <dgm:prSet phldrT="[Text]" phldr="1"/>
      <dgm:spPr/>
      <dgm:t>
        <a:bodyPr/>
        <a:lstStyle/>
        <a:p>
          <a:pPr rtl="1"/>
          <a:endParaRPr lang="fa-IR"/>
        </a:p>
      </dgm:t>
    </dgm:pt>
    <dgm:pt modelId="{5E95E7A3-331C-43EF-85F9-07EB6A1B0C5F}" type="parTrans" cxnId="{DCDBBF77-3666-4E14-AD8E-FB0E024C0E7B}">
      <dgm:prSet/>
      <dgm:spPr/>
      <dgm:t>
        <a:bodyPr/>
        <a:lstStyle/>
        <a:p>
          <a:pPr rtl="1"/>
          <a:endParaRPr lang="fa-IR"/>
        </a:p>
      </dgm:t>
    </dgm:pt>
    <dgm:pt modelId="{BF0F442A-F1F9-4883-81E3-CDF63A2D79B5}" type="sibTrans" cxnId="{DCDBBF77-3666-4E14-AD8E-FB0E024C0E7B}">
      <dgm:prSet/>
      <dgm:spPr/>
      <dgm:t>
        <a:bodyPr/>
        <a:lstStyle/>
        <a:p>
          <a:pPr rtl="1"/>
          <a:endParaRPr lang="fa-IR"/>
        </a:p>
      </dgm:t>
    </dgm:pt>
    <dgm:pt modelId="{43ECB71F-BE57-4D73-BD65-713D27574EF9}">
      <dgm:prSet phldrT="[Text]" custT="1"/>
      <dgm:spPr>
        <a:solidFill>
          <a:schemeClr val="tx2">
            <a:lumMod val="10000"/>
            <a:lumOff val="90000"/>
          </a:schemeClr>
        </a:solidFill>
      </dgm:spPr>
      <dgm:t>
        <a:bodyPr/>
        <a:lstStyle/>
        <a:p>
          <a:pPr algn="l" rtl="1">
            <a:buNone/>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An online questionnaire, along with the study information sheet and consent form, was sent to the expected participants in the Medical and Health Sciences Colleges. </a:t>
          </a:r>
          <a:endParaRPr lang="fa-IR" sz="2000" dirty="0">
            <a:solidFill>
              <a:schemeClr val="tx2">
                <a:lumMod val="90000"/>
                <a:lumOff val="10000"/>
              </a:schemeClr>
            </a:solidFill>
          </a:endParaRPr>
        </a:p>
      </dgm:t>
    </dgm:pt>
    <dgm:pt modelId="{D71ADB41-4DDE-46CD-A666-A4D36DDBCC96}" type="parTrans" cxnId="{A4B64EF1-9BA7-47F8-A7EE-930F6E1A7A2E}">
      <dgm:prSet/>
      <dgm:spPr/>
      <dgm:t>
        <a:bodyPr/>
        <a:lstStyle/>
        <a:p>
          <a:pPr rtl="1"/>
          <a:endParaRPr lang="fa-IR"/>
        </a:p>
      </dgm:t>
    </dgm:pt>
    <dgm:pt modelId="{97C5DE92-CA15-40B4-ADAF-0ED912947E00}" type="sibTrans" cxnId="{A4B64EF1-9BA7-47F8-A7EE-930F6E1A7A2E}">
      <dgm:prSet/>
      <dgm:spPr/>
      <dgm:t>
        <a:bodyPr/>
        <a:lstStyle/>
        <a:p>
          <a:pPr rtl="1"/>
          <a:endParaRPr lang="fa-IR"/>
        </a:p>
      </dgm:t>
    </dgm:pt>
    <dgm:pt modelId="{72CD966C-998A-4EC0-AA2F-8F5E7A45ACD0}">
      <dgm:prSet phldrT="[Text]" custT="1"/>
      <dgm:spPr>
        <a:solidFill>
          <a:schemeClr val="accent3">
            <a:lumMod val="20000"/>
            <a:lumOff val="80000"/>
          </a:schemeClr>
        </a:solidFill>
      </dgm:spPr>
      <dgm:t>
        <a:bodyPr/>
        <a:lstStyle/>
        <a:p>
          <a:pPr algn="l" rtl="0">
            <a:buNone/>
          </a:pPr>
          <a:r>
            <a:rPr lang="en-US" sz="2000" dirty="0">
              <a:solidFill>
                <a:schemeClr val="accent3">
                  <a:lumMod val="50000"/>
                </a:schemeClr>
              </a:solidFill>
              <a:latin typeface="Times New Roman" panose="02020603050405020304" pitchFamily="18" charset="0"/>
              <a:cs typeface="Times New Roman" panose="02020603050405020304" pitchFamily="18" charset="0"/>
            </a:rPr>
            <a:t>The sample size was 370 students and 81 faculty and was calculated using the formula of a finite population; the margin of error was set as 5%, and the confidence level was 95%. We used pre-validated questionnaires to measure student and faculty satisfaction with online learning </a:t>
          </a:r>
          <a:endParaRPr lang="fa-IR" sz="2000" dirty="0">
            <a:solidFill>
              <a:schemeClr val="accent3">
                <a:lumMod val="50000"/>
              </a:schemeClr>
            </a:solidFill>
          </a:endParaRPr>
        </a:p>
      </dgm:t>
    </dgm:pt>
    <dgm:pt modelId="{CDD81086-DCC2-4EF3-84BC-1C769E86568F}" type="parTrans" cxnId="{DD0A4870-1EFF-44E0-B0EF-D5598D93B23A}">
      <dgm:prSet/>
      <dgm:spPr/>
      <dgm:t>
        <a:bodyPr/>
        <a:lstStyle/>
        <a:p>
          <a:pPr rtl="1"/>
          <a:endParaRPr lang="fa-IR"/>
        </a:p>
      </dgm:t>
    </dgm:pt>
    <dgm:pt modelId="{52B80F64-39CA-4843-9F34-96347D8587C4}" type="sibTrans" cxnId="{DD0A4870-1EFF-44E0-B0EF-D5598D93B23A}">
      <dgm:prSet/>
      <dgm:spPr/>
      <dgm:t>
        <a:bodyPr/>
        <a:lstStyle/>
        <a:p>
          <a:pPr rtl="1"/>
          <a:endParaRPr lang="fa-IR"/>
        </a:p>
      </dgm:t>
    </dgm:pt>
    <dgm:pt modelId="{071547EA-1DA4-4D25-9686-D139831AF45E}">
      <dgm:prSet phldrT="[Text]" phldr="1"/>
      <dgm:spPr/>
      <dgm:t>
        <a:bodyPr/>
        <a:lstStyle/>
        <a:p>
          <a:pPr rtl="1"/>
          <a:endParaRPr lang="fa-IR" dirty="0"/>
        </a:p>
      </dgm:t>
    </dgm:pt>
    <dgm:pt modelId="{1E541B51-5A5A-4BAA-B490-ECB9E6F4F26B}" type="sibTrans" cxnId="{E1E8602C-B6FD-4D02-9B4D-0E17E9984BBB}">
      <dgm:prSet/>
      <dgm:spPr/>
      <dgm:t>
        <a:bodyPr/>
        <a:lstStyle/>
        <a:p>
          <a:pPr rtl="1"/>
          <a:endParaRPr lang="fa-IR"/>
        </a:p>
      </dgm:t>
    </dgm:pt>
    <dgm:pt modelId="{091707D0-EE2F-488F-8296-0A81D4CA8E13}" type="parTrans" cxnId="{E1E8602C-B6FD-4D02-9B4D-0E17E9984BBB}">
      <dgm:prSet/>
      <dgm:spPr/>
      <dgm:t>
        <a:bodyPr/>
        <a:lstStyle/>
        <a:p>
          <a:pPr rtl="1"/>
          <a:endParaRPr lang="fa-IR"/>
        </a:p>
      </dgm:t>
    </dgm:pt>
    <dgm:pt modelId="{7DD59C41-5D0A-486F-92DD-522D8E73D453}">
      <dgm:prSet phldrT="[Text]" phldr="1"/>
      <dgm:spPr/>
      <dgm:t>
        <a:bodyPr/>
        <a:lstStyle/>
        <a:p>
          <a:pPr rtl="1"/>
          <a:endParaRPr lang="fa-IR" dirty="0"/>
        </a:p>
      </dgm:t>
    </dgm:pt>
    <dgm:pt modelId="{8F3341A1-C7F0-4C8E-96F5-9E72C0C5699B}" type="sibTrans" cxnId="{32516239-8EC5-4CC2-863E-53DA25DE5A81}">
      <dgm:prSet/>
      <dgm:spPr/>
      <dgm:t>
        <a:bodyPr/>
        <a:lstStyle/>
        <a:p>
          <a:pPr rtl="1"/>
          <a:endParaRPr lang="fa-IR"/>
        </a:p>
      </dgm:t>
    </dgm:pt>
    <dgm:pt modelId="{5BA2101B-C7CB-4852-9223-2FD1D06C8BFF}" type="parTrans" cxnId="{32516239-8EC5-4CC2-863E-53DA25DE5A81}">
      <dgm:prSet/>
      <dgm:spPr/>
      <dgm:t>
        <a:bodyPr/>
        <a:lstStyle/>
        <a:p>
          <a:pPr rtl="1"/>
          <a:endParaRPr lang="fa-IR"/>
        </a:p>
      </dgm:t>
    </dgm:pt>
    <dgm:pt modelId="{25C89875-D96D-4D86-93B8-A56E4891D946}">
      <dgm:prSet phldrT="[Text]" custT="1"/>
      <dgm:spPr>
        <a:solidFill>
          <a:schemeClr val="accent5">
            <a:lumMod val="20000"/>
            <a:lumOff val="80000"/>
          </a:schemeClr>
        </a:solidFill>
      </dgm:spPr>
      <dgm:t>
        <a:bodyPr/>
        <a:lstStyle/>
        <a:p>
          <a:pPr algn="l" rtl="1">
            <a:buNone/>
          </a:pPr>
          <a:endParaRPr lang="fa-IR" sz="2000" dirty="0">
            <a:solidFill>
              <a:schemeClr val="accent5">
                <a:lumMod val="50000"/>
              </a:schemeClr>
            </a:solidFill>
          </a:endParaRPr>
        </a:p>
      </dgm:t>
    </dgm:pt>
    <dgm:pt modelId="{D3A1814D-F884-4560-A6A4-A719D62922F1}" type="parTrans" cxnId="{181DA3C3-C6AD-4901-BC02-CB5674B7BBAA}">
      <dgm:prSet/>
      <dgm:spPr/>
      <dgm:t>
        <a:bodyPr/>
        <a:lstStyle/>
        <a:p>
          <a:pPr rtl="1"/>
          <a:endParaRPr lang="fa-IR"/>
        </a:p>
      </dgm:t>
    </dgm:pt>
    <dgm:pt modelId="{878CDB0D-A7C1-4AEB-9B4B-91FF8222C780}" type="sibTrans" cxnId="{181DA3C3-C6AD-4901-BC02-CB5674B7BBAA}">
      <dgm:prSet/>
      <dgm:spPr/>
      <dgm:t>
        <a:bodyPr/>
        <a:lstStyle/>
        <a:p>
          <a:pPr rtl="1"/>
          <a:endParaRPr lang="fa-IR"/>
        </a:p>
      </dgm:t>
    </dgm:pt>
    <dgm:pt modelId="{CA3B8392-3BC4-44DA-88B2-AF6E601F84E9}">
      <dgm:prSet phldrT="[Text]" custT="1"/>
      <dgm:spPr>
        <a:solidFill>
          <a:schemeClr val="tx2">
            <a:lumMod val="10000"/>
            <a:lumOff val="90000"/>
          </a:schemeClr>
        </a:solidFill>
      </dgm:spPr>
      <dgm:t>
        <a:bodyPr/>
        <a:lstStyle/>
        <a:p>
          <a:pPr algn="l" rtl="1">
            <a:buNone/>
          </a:pPr>
          <a:endParaRPr lang="fa-IR" sz="2000" dirty="0">
            <a:solidFill>
              <a:schemeClr val="tx2">
                <a:lumMod val="90000"/>
                <a:lumOff val="10000"/>
              </a:schemeClr>
            </a:solidFill>
          </a:endParaRPr>
        </a:p>
      </dgm:t>
    </dgm:pt>
    <dgm:pt modelId="{A3F8D201-E248-48B6-A1D3-95FB05B91474}" type="parTrans" cxnId="{1752ED92-EC92-4D6B-BC03-E3B04F24FAAF}">
      <dgm:prSet/>
      <dgm:spPr/>
      <dgm:t>
        <a:bodyPr/>
        <a:lstStyle/>
        <a:p>
          <a:pPr rtl="1"/>
          <a:endParaRPr lang="fa-IR"/>
        </a:p>
      </dgm:t>
    </dgm:pt>
    <dgm:pt modelId="{A31280AB-3F20-4F27-9891-F212707FD370}" type="sibTrans" cxnId="{1752ED92-EC92-4D6B-BC03-E3B04F24FAAF}">
      <dgm:prSet/>
      <dgm:spPr/>
      <dgm:t>
        <a:bodyPr/>
        <a:lstStyle/>
        <a:p>
          <a:pPr rtl="1"/>
          <a:endParaRPr lang="fa-IR"/>
        </a:p>
      </dgm:t>
    </dgm:pt>
    <dgm:pt modelId="{C276B165-AC7A-4A99-9277-DC068BE81894}">
      <dgm:prSet phldrT="[Text]" custT="1"/>
      <dgm:spPr>
        <a:solidFill>
          <a:schemeClr val="accent3">
            <a:lumMod val="20000"/>
            <a:lumOff val="80000"/>
          </a:schemeClr>
        </a:solidFill>
      </dgm:spPr>
      <dgm:t>
        <a:bodyPr/>
        <a:lstStyle/>
        <a:p>
          <a:pPr algn="l" rtl="0">
            <a:buNone/>
          </a:pPr>
          <a:endParaRPr lang="fa-IR" sz="2000" dirty="0">
            <a:solidFill>
              <a:schemeClr val="accent3">
                <a:lumMod val="50000"/>
              </a:schemeClr>
            </a:solidFill>
          </a:endParaRPr>
        </a:p>
      </dgm:t>
    </dgm:pt>
    <dgm:pt modelId="{B9E8ADAE-FDA6-4755-A27D-67F4E81E5E62}" type="parTrans" cxnId="{69F21D87-BD75-491D-8167-D5359A39509E}">
      <dgm:prSet/>
      <dgm:spPr/>
      <dgm:t>
        <a:bodyPr/>
        <a:lstStyle/>
        <a:p>
          <a:pPr rtl="1"/>
          <a:endParaRPr lang="fa-IR"/>
        </a:p>
      </dgm:t>
    </dgm:pt>
    <dgm:pt modelId="{0CEA5376-05E0-4F8F-B4B2-20E5E1A02696}" type="sibTrans" cxnId="{69F21D87-BD75-491D-8167-D5359A39509E}">
      <dgm:prSet/>
      <dgm:spPr/>
      <dgm:t>
        <a:bodyPr/>
        <a:lstStyle/>
        <a:p>
          <a:pPr rtl="1"/>
          <a:endParaRPr lang="fa-IR"/>
        </a:p>
      </dgm:t>
    </dgm:pt>
    <dgm:pt modelId="{5EE4470E-A9A1-41EF-B88D-B7CBD690EDE7}" type="pres">
      <dgm:prSet presAssocID="{9A79DED4-1D17-46BA-BC07-E00EDBCF9459}" presName="linearFlow" presStyleCnt="0">
        <dgm:presLayoutVars>
          <dgm:dir/>
          <dgm:animLvl val="lvl"/>
          <dgm:resizeHandles/>
        </dgm:presLayoutVars>
      </dgm:prSet>
      <dgm:spPr/>
    </dgm:pt>
    <dgm:pt modelId="{84106648-8011-4A9F-B4B6-9882A7A5D14B}" type="pres">
      <dgm:prSet presAssocID="{071547EA-1DA4-4D25-9686-D139831AF45E}" presName="compositeNode" presStyleCnt="0">
        <dgm:presLayoutVars>
          <dgm:bulletEnabled val="1"/>
        </dgm:presLayoutVars>
      </dgm:prSet>
      <dgm:spPr/>
    </dgm:pt>
    <dgm:pt modelId="{30E8BA96-CCA2-48FF-B2EF-9BB3933F110E}" type="pres">
      <dgm:prSet presAssocID="{071547EA-1DA4-4D25-9686-D139831AF45E}" presName="image" presStyleLbl="fgImgPlace1" presStyleIdx="0" presStyleCnt="3" custScaleX="161223" custLinFactNeighborX="-18712" custLinFactNeighborY="9438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EB1E676-CD08-451E-BCAE-13B8E70A0A72}" type="pres">
      <dgm:prSet presAssocID="{071547EA-1DA4-4D25-9686-D139831AF45E}" presName="childNode" presStyleLbl="node1" presStyleIdx="0" presStyleCnt="3" custScaleX="141340" custScaleY="74011" custLinFactNeighborX="1993" custLinFactNeighborY="1639">
        <dgm:presLayoutVars>
          <dgm:bulletEnabled val="1"/>
        </dgm:presLayoutVars>
      </dgm:prSet>
      <dgm:spPr/>
    </dgm:pt>
    <dgm:pt modelId="{D4F1098E-579B-413D-9324-A3689E1CC4EB}" type="pres">
      <dgm:prSet presAssocID="{071547EA-1DA4-4D25-9686-D139831AF45E}" presName="parentNode" presStyleLbl="revTx" presStyleIdx="0" presStyleCnt="3">
        <dgm:presLayoutVars>
          <dgm:chMax val="0"/>
          <dgm:bulletEnabled val="1"/>
        </dgm:presLayoutVars>
      </dgm:prSet>
      <dgm:spPr/>
    </dgm:pt>
    <dgm:pt modelId="{19715C48-966F-4BD6-9E58-EC607F3ED380}" type="pres">
      <dgm:prSet presAssocID="{1E541B51-5A5A-4BAA-B490-ECB9E6F4F26B}" presName="sibTrans" presStyleCnt="0"/>
      <dgm:spPr/>
    </dgm:pt>
    <dgm:pt modelId="{369CECDE-0607-47D2-A872-ED7C39D11F79}" type="pres">
      <dgm:prSet presAssocID="{084852D4-199B-488D-AA9C-F693DB70D6DD}" presName="compositeNode" presStyleCnt="0">
        <dgm:presLayoutVars>
          <dgm:bulletEnabled val="1"/>
        </dgm:presLayoutVars>
      </dgm:prSet>
      <dgm:spPr/>
    </dgm:pt>
    <dgm:pt modelId="{D7A97F05-03FF-4A1B-8BEA-05F2323D87F8}" type="pres">
      <dgm:prSet presAssocID="{084852D4-199B-488D-AA9C-F693DB70D6DD}" presName="image" presStyleLbl="fgImgPlace1" presStyleIdx="1" presStyleCnt="3" custScaleX="202685" custLinFactNeighborX="-34775" custLinFactNeighborY="9438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6A14FC6D-FD72-40FE-BDFF-2E1EBA3CD340}" type="pres">
      <dgm:prSet presAssocID="{084852D4-199B-488D-AA9C-F693DB70D6DD}" presName="childNode" presStyleLbl="node1" presStyleIdx="1" presStyleCnt="3" custScaleX="180711" custScaleY="74809" custLinFactNeighborX="849" custLinFactNeighborY="1639">
        <dgm:presLayoutVars>
          <dgm:bulletEnabled val="1"/>
        </dgm:presLayoutVars>
      </dgm:prSet>
      <dgm:spPr/>
    </dgm:pt>
    <dgm:pt modelId="{6CB8AAC7-D32C-41CF-B07F-D3E70C1D19CC}" type="pres">
      <dgm:prSet presAssocID="{084852D4-199B-488D-AA9C-F693DB70D6DD}" presName="parentNode" presStyleLbl="revTx" presStyleIdx="1" presStyleCnt="3">
        <dgm:presLayoutVars>
          <dgm:chMax val="0"/>
          <dgm:bulletEnabled val="1"/>
        </dgm:presLayoutVars>
      </dgm:prSet>
      <dgm:spPr/>
    </dgm:pt>
    <dgm:pt modelId="{0F350497-5E22-43E3-BF47-EC45A4052DFC}" type="pres">
      <dgm:prSet presAssocID="{BF0F442A-F1F9-4883-81E3-CDF63A2D79B5}" presName="sibTrans" presStyleCnt="0"/>
      <dgm:spPr/>
    </dgm:pt>
    <dgm:pt modelId="{1E77F449-BCFE-48A5-9722-BE39764E328F}" type="pres">
      <dgm:prSet presAssocID="{7DD59C41-5D0A-486F-92DD-522D8E73D453}" presName="compositeNode" presStyleCnt="0">
        <dgm:presLayoutVars>
          <dgm:bulletEnabled val="1"/>
        </dgm:presLayoutVars>
      </dgm:prSet>
      <dgm:spPr/>
    </dgm:pt>
    <dgm:pt modelId="{E698A84B-69C6-4A06-9209-5EA3252C88D5}" type="pres">
      <dgm:prSet presAssocID="{7DD59C41-5D0A-486F-92DD-522D8E73D453}" presName="image" presStyleLbl="fgImgPlace1" presStyleIdx="2" presStyleCnt="3" custScaleX="331389" custLinFactNeighborX="-75665" custLinFactNeighborY="94383"/>
      <dgm:spPr>
        <a:blipFill rotWithShape="1">
          <a:blip xmlns:r="http://schemas.openxmlformats.org/officeDocument/2006/relationships" r:embed="rId3"/>
          <a:srcRect/>
          <a:stretch>
            <a:fillRect t="-8000" b="-8000"/>
          </a:stretch>
        </a:blipFill>
      </dgm:spPr>
    </dgm:pt>
    <dgm:pt modelId="{FB8EEA28-7C9E-4B8F-8F02-9E49E4CF1F5F}" type="pres">
      <dgm:prSet presAssocID="{7DD59C41-5D0A-486F-92DD-522D8E73D453}" presName="childNode" presStyleLbl="node1" presStyleIdx="2" presStyleCnt="3" custScaleX="276698" custScaleY="75723" custLinFactNeighborX="9588" custLinFactNeighborY="1768">
        <dgm:presLayoutVars>
          <dgm:bulletEnabled val="1"/>
        </dgm:presLayoutVars>
      </dgm:prSet>
      <dgm:spPr/>
    </dgm:pt>
    <dgm:pt modelId="{2F223C9B-119A-4358-9C97-E3895C6AC8B9}" type="pres">
      <dgm:prSet presAssocID="{7DD59C41-5D0A-486F-92DD-522D8E73D453}" presName="parentNode" presStyleLbl="revTx" presStyleIdx="2" presStyleCnt="3">
        <dgm:presLayoutVars>
          <dgm:chMax val="0"/>
          <dgm:bulletEnabled val="1"/>
        </dgm:presLayoutVars>
      </dgm:prSet>
      <dgm:spPr/>
    </dgm:pt>
  </dgm:ptLst>
  <dgm:cxnLst>
    <dgm:cxn modelId="{5EF43404-743B-4EB7-AE8C-25BC0CCF320C}" type="presOf" srcId="{9A79DED4-1D17-46BA-BC07-E00EDBCF9459}" destId="{5EE4470E-A9A1-41EF-B88D-B7CBD690EDE7}" srcOrd="0" destOrd="0" presId="urn:microsoft.com/office/officeart/2005/8/layout/hList2"/>
    <dgm:cxn modelId="{4C4E4D0E-F12C-48FF-86BA-5F0656F79304}" type="presOf" srcId="{C276B165-AC7A-4A99-9277-DC068BE81894}" destId="{FB8EEA28-7C9E-4B8F-8F02-9E49E4CF1F5F}" srcOrd="0" destOrd="0" presId="urn:microsoft.com/office/officeart/2005/8/layout/hList2"/>
    <dgm:cxn modelId="{E84AB71A-8ABF-4D59-87C1-90B5BB3829F7}" type="presOf" srcId="{43ECB71F-BE57-4D73-BD65-713D27574EF9}" destId="{6A14FC6D-FD72-40FE-BDFF-2E1EBA3CD340}" srcOrd="0" destOrd="1" presId="urn:microsoft.com/office/officeart/2005/8/layout/hList2"/>
    <dgm:cxn modelId="{99346222-9135-4AF4-B993-481C1D490BEB}" type="presOf" srcId="{CA3B8392-3BC4-44DA-88B2-AF6E601F84E9}" destId="{6A14FC6D-FD72-40FE-BDFF-2E1EBA3CD340}" srcOrd="0" destOrd="0" presId="urn:microsoft.com/office/officeart/2005/8/layout/hList2"/>
    <dgm:cxn modelId="{E1E8602C-B6FD-4D02-9B4D-0E17E9984BBB}" srcId="{9A79DED4-1D17-46BA-BC07-E00EDBCF9459}" destId="{071547EA-1DA4-4D25-9686-D139831AF45E}" srcOrd="0" destOrd="0" parTransId="{091707D0-EE2F-488F-8296-0A81D4CA8E13}" sibTransId="{1E541B51-5A5A-4BAA-B490-ECB9E6F4F26B}"/>
    <dgm:cxn modelId="{32516239-8EC5-4CC2-863E-53DA25DE5A81}" srcId="{9A79DED4-1D17-46BA-BC07-E00EDBCF9459}" destId="{7DD59C41-5D0A-486F-92DD-522D8E73D453}" srcOrd="2" destOrd="0" parTransId="{5BA2101B-C7CB-4852-9223-2FD1D06C8BFF}" sibTransId="{8F3341A1-C7F0-4C8E-96F5-9E72C0C5699B}"/>
    <dgm:cxn modelId="{8E3AFD4C-1A7A-4D8B-9FC6-D51FBF942328}" type="presOf" srcId="{084852D4-199B-488D-AA9C-F693DB70D6DD}" destId="{6CB8AAC7-D32C-41CF-B07F-D3E70C1D19CC}" srcOrd="0" destOrd="0" presId="urn:microsoft.com/office/officeart/2005/8/layout/hList2"/>
    <dgm:cxn modelId="{C7CA636F-7CEB-4EDC-A659-EB13A9F27040}" srcId="{071547EA-1DA4-4D25-9686-D139831AF45E}" destId="{2B61FAAB-C34F-45B8-A1FF-488C5794BECC}" srcOrd="1" destOrd="0" parTransId="{E3D40564-9090-4BBD-BE06-6BDA6895139D}" sibTransId="{A57E6452-B9EA-48EF-A717-16C9794DCA25}"/>
    <dgm:cxn modelId="{DD0A4870-1EFF-44E0-B0EF-D5598D93B23A}" srcId="{7DD59C41-5D0A-486F-92DD-522D8E73D453}" destId="{72CD966C-998A-4EC0-AA2F-8F5E7A45ACD0}" srcOrd="1" destOrd="0" parTransId="{CDD81086-DCC2-4EF3-84BC-1C769E86568F}" sibTransId="{52B80F64-39CA-4843-9F34-96347D8587C4}"/>
    <dgm:cxn modelId="{BB687071-6D8A-4980-B6A9-E3222F787905}" type="presOf" srcId="{72CD966C-998A-4EC0-AA2F-8F5E7A45ACD0}" destId="{FB8EEA28-7C9E-4B8F-8F02-9E49E4CF1F5F}" srcOrd="0" destOrd="1" presId="urn:microsoft.com/office/officeart/2005/8/layout/hList2"/>
    <dgm:cxn modelId="{CE4AFC72-10C2-4C3D-9C87-8EB592883F9F}" type="presOf" srcId="{071547EA-1DA4-4D25-9686-D139831AF45E}" destId="{D4F1098E-579B-413D-9324-A3689E1CC4EB}" srcOrd="0" destOrd="0" presId="urn:microsoft.com/office/officeart/2005/8/layout/hList2"/>
    <dgm:cxn modelId="{DCDBBF77-3666-4E14-AD8E-FB0E024C0E7B}" srcId="{9A79DED4-1D17-46BA-BC07-E00EDBCF9459}" destId="{084852D4-199B-488D-AA9C-F693DB70D6DD}" srcOrd="1" destOrd="0" parTransId="{5E95E7A3-331C-43EF-85F9-07EB6A1B0C5F}" sibTransId="{BF0F442A-F1F9-4883-81E3-CDF63A2D79B5}"/>
    <dgm:cxn modelId="{E840CD59-ABD4-4CFA-91BF-854D72EE1A6D}" type="presOf" srcId="{2B61FAAB-C34F-45B8-A1FF-488C5794BECC}" destId="{FEB1E676-CD08-451E-BCAE-13B8E70A0A72}" srcOrd="0" destOrd="1" presId="urn:microsoft.com/office/officeart/2005/8/layout/hList2"/>
    <dgm:cxn modelId="{69F21D87-BD75-491D-8167-D5359A39509E}" srcId="{7DD59C41-5D0A-486F-92DD-522D8E73D453}" destId="{C276B165-AC7A-4A99-9277-DC068BE81894}" srcOrd="0" destOrd="0" parTransId="{B9E8ADAE-FDA6-4755-A27D-67F4E81E5E62}" sibTransId="{0CEA5376-05E0-4F8F-B4B2-20E5E1A02696}"/>
    <dgm:cxn modelId="{1752ED92-EC92-4D6B-BC03-E3B04F24FAAF}" srcId="{084852D4-199B-488D-AA9C-F693DB70D6DD}" destId="{CA3B8392-3BC4-44DA-88B2-AF6E601F84E9}" srcOrd="0" destOrd="0" parTransId="{A3F8D201-E248-48B6-A1D3-95FB05B91474}" sibTransId="{A31280AB-3F20-4F27-9891-F212707FD370}"/>
    <dgm:cxn modelId="{EF62F5B1-1523-4790-AC3D-2BCFE4EEE7BC}" type="presOf" srcId="{25C89875-D96D-4D86-93B8-A56E4891D946}" destId="{FEB1E676-CD08-451E-BCAE-13B8E70A0A72}" srcOrd="0" destOrd="0" presId="urn:microsoft.com/office/officeart/2005/8/layout/hList2"/>
    <dgm:cxn modelId="{181DA3C3-C6AD-4901-BC02-CB5674B7BBAA}" srcId="{071547EA-1DA4-4D25-9686-D139831AF45E}" destId="{25C89875-D96D-4D86-93B8-A56E4891D946}" srcOrd="0" destOrd="0" parTransId="{D3A1814D-F884-4560-A6A4-A719D62922F1}" sibTransId="{878CDB0D-A7C1-4AEB-9B4B-91FF8222C780}"/>
    <dgm:cxn modelId="{3EDF3CD8-072E-4664-91FD-D95F25575E27}" type="presOf" srcId="{7DD59C41-5D0A-486F-92DD-522D8E73D453}" destId="{2F223C9B-119A-4358-9C97-E3895C6AC8B9}" srcOrd="0" destOrd="0" presId="urn:microsoft.com/office/officeart/2005/8/layout/hList2"/>
    <dgm:cxn modelId="{A4B64EF1-9BA7-47F8-A7EE-930F6E1A7A2E}" srcId="{084852D4-199B-488D-AA9C-F693DB70D6DD}" destId="{43ECB71F-BE57-4D73-BD65-713D27574EF9}" srcOrd="1" destOrd="0" parTransId="{D71ADB41-4DDE-46CD-A666-A4D36DDBCC96}" sibTransId="{97C5DE92-CA15-40B4-ADAF-0ED912947E00}"/>
    <dgm:cxn modelId="{3BAC52B1-8CC8-49EA-B91D-850E0E17F1A5}" type="presParOf" srcId="{5EE4470E-A9A1-41EF-B88D-B7CBD690EDE7}" destId="{84106648-8011-4A9F-B4B6-9882A7A5D14B}" srcOrd="0" destOrd="0" presId="urn:microsoft.com/office/officeart/2005/8/layout/hList2"/>
    <dgm:cxn modelId="{7ECF6217-E9BF-4D44-AB6D-805801296244}" type="presParOf" srcId="{84106648-8011-4A9F-B4B6-9882A7A5D14B}" destId="{30E8BA96-CCA2-48FF-B2EF-9BB3933F110E}" srcOrd="0" destOrd="0" presId="urn:microsoft.com/office/officeart/2005/8/layout/hList2"/>
    <dgm:cxn modelId="{FEE5C0ED-6B22-4F6F-B1B4-C6487C229714}" type="presParOf" srcId="{84106648-8011-4A9F-B4B6-9882A7A5D14B}" destId="{FEB1E676-CD08-451E-BCAE-13B8E70A0A72}" srcOrd="1" destOrd="0" presId="urn:microsoft.com/office/officeart/2005/8/layout/hList2"/>
    <dgm:cxn modelId="{124342AB-7E46-400D-9A0B-25B5D16EB9FE}" type="presParOf" srcId="{84106648-8011-4A9F-B4B6-9882A7A5D14B}" destId="{D4F1098E-579B-413D-9324-A3689E1CC4EB}" srcOrd="2" destOrd="0" presId="urn:microsoft.com/office/officeart/2005/8/layout/hList2"/>
    <dgm:cxn modelId="{3C193252-CE16-4273-9C0E-3A8D093FD259}" type="presParOf" srcId="{5EE4470E-A9A1-41EF-B88D-B7CBD690EDE7}" destId="{19715C48-966F-4BD6-9E58-EC607F3ED380}" srcOrd="1" destOrd="0" presId="urn:microsoft.com/office/officeart/2005/8/layout/hList2"/>
    <dgm:cxn modelId="{E9E1CF45-2150-484C-BBB0-AFE781E033B2}" type="presParOf" srcId="{5EE4470E-A9A1-41EF-B88D-B7CBD690EDE7}" destId="{369CECDE-0607-47D2-A872-ED7C39D11F79}" srcOrd="2" destOrd="0" presId="urn:microsoft.com/office/officeart/2005/8/layout/hList2"/>
    <dgm:cxn modelId="{69C62325-63DF-4E69-B1EC-141E82E9B393}" type="presParOf" srcId="{369CECDE-0607-47D2-A872-ED7C39D11F79}" destId="{D7A97F05-03FF-4A1B-8BEA-05F2323D87F8}" srcOrd="0" destOrd="0" presId="urn:microsoft.com/office/officeart/2005/8/layout/hList2"/>
    <dgm:cxn modelId="{00D3B7CF-986E-48F3-AE06-67E76C86ACFF}" type="presParOf" srcId="{369CECDE-0607-47D2-A872-ED7C39D11F79}" destId="{6A14FC6D-FD72-40FE-BDFF-2E1EBA3CD340}" srcOrd="1" destOrd="0" presId="urn:microsoft.com/office/officeart/2005/8/layout/hList2"/>
    <dgm:cxn modelId="{6DA05CAF-D43E-4E19-AF4F-46B67FA20EA4}" type="presParOf" srcId="{369CECDE-0607-47D2-A872-ED7C39D11F79}" destId="{6CB8AAC7-D32C-41CF-B07F-D3E70C1D19CC}" srcOrd="2" destOrd="0" presId="urn:microsoft.com/office/officeart/2005/8/layout/hList2"/>
    <dgm:cxn modelId="{6F1A5F31-2EC6-47B2-932F-2584B0FA9B57}" type="presParOf" srcId="{5EE4470E-A9A1-41EF-B88D-B7CBD690EDE7}" destId="{0F350497-5E22-43E3-BF47-EC45A4052DFC}" srcOrd="3" destOrd="0" presId="urn:microsoft.com/office/officeart/2005/8/layout/hList2"/>
    <dgm:cxn modelId="{7A499FC3-9EA7-4546-B6B0-CFA9BB1A2EE7}" type="presParOf" srcId="{5EE4470E-A9A1-41EF-B88D-B7CBD690EDE7}" destId="{1E77F449-BCFE-48A5-9722-BE39764E328F}" srcOrd="4" destOrd="0" presId="urn:microsoft.com/office/officeart/2005/8/layout/hList2"/>
    <dgm:cxn modelId="{F499D67C-D206-4D1A-ACF0-F9A1918B8A94}" type="presParOf" srcId="{1E77F449-BCFE-48A5-9722-BE39764E328F}" destId="{E698A84B-69C6-4A06-9209-5EA3252C88D5}" srcOrd="0" destOrd="0" presId="urn:microsoft.com/office/officeart/2005/8/layout/hList2"/>
    <dgm:cxn modelId="{5F9A7F12-2A99-4BA5-A584-AF20FAE487B6}" type="presParOf" srcId="{1E77F449-BCFE-48A5-9722-BE39764E328F}" destId="{FB8EEA28-7C9E-4B8F-8F02-9E49E4CF1F5F}" srcOrd="1" destOrd="0" presId="urn:microsoft.com/office/officeart/2005/8/layout/hList2"/>
    <dgm:cxn modelId="{355DD583-EEA1-4A91-AB8F-29BB17A1E890}" type="presParOf" srcId="{1E77F449-BCFE-48A5-9722-BE39764E328F}" destId="{2F223C9B-119A-4358-9C97-E3895C6AC8B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1098E-579B-413D-9324-A3689E1CC4EB}">
      <dsp:nvSpPr>
        <dsp:cNvPr id="0" name=""/>
        <dsp:cNvSpPr/>
      </dsp:nvSpPr>
      <dsp:spPr>
        <a:xfrm rot="16200000">
          <a:off x="-1060623" y="2529122"/>
          <a:ext cx="3864223" cy="32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940" bIns="0" numCol="1" spcCol="1270" anchor="t" anchorCtr="0">
          <a:noAutofit/>
        </a:bodyPr>
        <a:lstStyle/>
        <a:p>
          <a:pPr marL="0" lvl="0" indent="0" algn="r" defTabSz="977900" rtl="1">
            <a:lnSpc>
              <a:spcPct val="90000"/>
            </a:lnSpc>
            <a:spcBef>
              <a:spcPct val="0"/>
            </a:spcBef>
            <a:spcAft>
              <a:spcPct val="35000"/>
            </a:spcAft>
            <a:buNone/>
          </a:pPr>
          <a:endParaRPr lang="fa-IR" sz="2200" kern="1200" dirty="0"/>
        </a:p>
      </dsp:txBody>
      <dsp:txXfrm>
        <a:off x="-1060623" y="2529122"/>
        <a:ext cx="3864223" cy="325348"/>
      </dsp:txXfrm>
    </dsp:sp>
    <dsp:sp modelId="{FEB1E676-CD08-451E-BCAE-13B8E70A0A72}">
      <dsp:nvSpPr>
        <dsp:cNvPr id="0" name=""/>
        <dsp:cNvSpPr/>
      </dsp:nvSpPr>
      <dsp:spPr>
        <a:xfrm>
          <a:off x="731487" y="1325155"/>
          <a:ext cx="2290530" cy="2859950"/>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86940" rIns="142240" bIns="142240" numCol="1" spcCol="1270" anchor="t" anchorCtr="0">
          <a:noAutofit/>
        </a:bodyPr>
        <a:lstStyle/>
        <a:p>
          <a:pPr marL="228600" lvl="1" indent="-228600" algn="l" defTabSz="889000" rtl="1">
            <a:lnSpc>
              <a:spcPct val="90000"/>
            </a:lnSpc>
            <a:spcBef>
              <a:spcPct val="0"/>
            </a:spcBef>
            <a:spcAft>
              <a:spcPct val="15000"/>
            </a:spcAft>
            <a:buNone/>
          </a:pPr>
          <a:endParaRPr lang="fa-IR" sz="2000" kern="1200" dirty="0">
            <a:solidFill>
              <a:schemeClr val="accent5">
                <a:lumMod val="50000"/>
              </a:schemeClr>
            </a:solidFill>
          </a:endParaRPr>
        </a:p>
        <a:p>
          <a:pPr marL="228600" lvl="1" indent="-228600" algn="l" defTabSz="889000" rtl="1">
            <a:lnSpc>
              <a:spcPct val="90000"/>
            </a:lnSpc>
            <a:spcBef>
              <a:spcPct val="0"/>
            </a:spcBef>
            <a:spcAft>
              <a:spcPct val="15000"/>
            </a:spcAft>
            <a:buNone/>
          </a:pPr>
          <a:r>
            <a:rPr lang="en-US" sz="2000" kern="1200" dirty="0">
              <a:solidFill>
                <a:schemeClr val="accent5">
                  <a:lumMod val="50000"/>
                </a:schemeClr>
              </a:solidFill>
              <a:latin typeface="Times New Roman" panose="02020603050405020304" pitchFamily="18" charset="0"/>
              <a:cs typeface="Times New Roman" panose="02020603050405020304" pitchFamily="18" charset="0"/>
            </a:rPr>
            <a:t>A cross-sectional study was conducted at Medical and Health Sciences Colleges between April and May 2020.</a:t>
          </a:r>
          <a:endParaRPr lang="fa-IR" sz="2000" kern="1200" dirty="0">
            <a:solidFill>
              <a:schemeClr val="accent5">
                <a:lumMod val="50000"/>
              </a:schemeClr>
            </a:solidFill>
          </a:endParaRPr>
        </a:p>
      </dsp:txBody>
      <dsp:txXfrm>
        <a:off x="731487" y="1325155"/>
        <a:ext cx="2290530" cy="2859950"/>
      </dsp:txXfrm>
    </dsp:sp>
    <dsp:sp modelId="{30E8BA96-CCA2-48FF-B2EF-9BB3933F110E}">
      <dsp:nvSpPr>
        <dsp:cNvPr id="0" name=""/>
        <dsp:cNvSpPr/>
      </dsp:nvSpPr>
      <dsp:spPr>
        <a:xfrm>
          <a:off x="387867" y="944372"/>
          <a:ext cx="1049073" cy="6506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8AAC7-D32C-41CF-B07F-D3E70C1D19CC}">
      <dsp:nvSpPr>
        <dsp:cNvPr id="0" name=""/>
        <dsp:cNvSpPr/>
      </dsp:nvSpPr>
      <dsp:spPr>
        <a:xfrm rot="16200000">
          <a:off x="1983291" y="2529122"/>
          <a:ext cx="3864223" cy="32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940" bIns="0" numCol="1" spcCol="1270" anchor="t" anchorCtr="0">
          <a:noAutofit/>
        </a:bodyPr>
        <a:lstStyle/>
        <a:p>
          <a:pPr marL="0" lvl="0" indent="0" algn="r" defTabSz="977900" rtl="1">
            <a:lnSpc>
              <a:spcPct val="90000"/>
            </a:lnSpc>
            <a:spcBef>
              <a:spcPct val="0"/>
            </a:spcBef>
            <a:spcAft>
              <a:spcPct val="35000"/>
            </a:spcAft>
            <a:buNone/>
          </a:pPr>
          <a:endParaRPr lang="fa-IR" sz="2200" kern="1200"/>
        </a:p>
      </dsp:txBody>
      <dsp:txXfrm>
        <a:off x="1983291" y="2529122"/>
        <a:ext cx="3864223" cy="325348"/>
      </dsp:txXfrm>
    </dsp:sp>
    <dsp:sp modelId="{6A14FC6D-FD72-40FE-BDFF-2E1EBA3CD340}">
      <dsp:nvSpPr>
        <dsp:cNvPr id="0" name=""/>
        <dsp:cNvSpPr/>
      </dsp:nvSpPr>
      <dsp:spPr>
        <a:xfrm>
          <a:off x="3437842" y="1309737"/>
          <a:ext cx="2928569" cy="2890787"/>
        </a:xfrm>
        <a:prstGeom prst="rect">
          <a:avLst/>
        </a:prstGeom>
        <a:solidFill>
          <a:schemeClr val="tx2">
            <a:lumMod val="10000"/>
            <a:lumOff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86940" rIns="142240" bIns="142240" numCol="1" spcCol="1270" anchor="t" anchorCtr="0">
          <a:noAutofit/>
        </a:bodyPr>
        <a:lstStyle/>
        <a:p>
          <a:pPr marL="228600" lvl="1" indent="-228600" algn="l" defTabSz="889000" rtl="1">
            <a:lnSpc>
              <a:spcPct val="90000"/>
            </a:lnSpc>
            <a:spcBef>
              <a:spcPct val="0"/>
            </a:spcBef>
            <a:spcAft>
              <a:spcPct val="15000"/>
            </a:spcAft>
            <a:buNone/>
          </a:pPr>
          <a:endParaRPr lang="fa-IR" sz="2000" kern="1200" dirty="0">
            <a:solidFill>
              <a:schemeClr val="tx2">
                <a:lumMod val="90000"/>
                <a:lumOff val="10000"/>
              </a:schemeClr>
            </a:solidFill>
          </a:endParaRPr>
        </a:p>
        <a:p>
          <a:pPr marL="228600" lvl="1" indent="-228600" algn="l" defTabSz="889000" rtl="1">
            <a:lnSpc>
              <a:spcPct val="90000"/>
            </a:lnSpc>
            <a:spcBef>
              <a:spcPct val="0"/>
            </a:spcBef>
            <a:spcAft>
              <a:spcPct val="15000"/>
            </a:spcAft>
            <a:buNone/>
          </a:pPr>
          <a:r>
            <a:rPr lang="en-US" sz="2000" kern="1200" dirty="0">
              <a:solidFill>
                <a:schemeClr val="tx2">
                  <a:lumMod val="90000"/>
                  <a:lumOff val="10000"/>
                </a:schemeClr>
              </a:solidFill>
              <a:latin typeface="Times New Roman" panose="02020603050405020304" pitchFamily="18" charset="0"/>
              <a:cs typeface="Times New Roman" panose="02020603050405020304" pitchFamily="18" charset="0"/>
            </a:rPr>
            <a:t>An online questionnaire, along with the study information sheet and consent form, was sent to the expected participants in the Medical and Health Sciences Colleges. </a:t>
          </a:r>
          <a:endParaRPr lang="fa-IR" sz="2000" kern="1200" dirty="0">
            <a:solidFill>
              <a:schemeClr val="tx2">
                <a:lumMod val="90000"/>
                <a:lumOff val="10000"/>
              </a:schemeClr>
            </a:solidFill>
          </a:endParaRPr>
        </a:p>
      </dsp:txBody>
      <dsp:txXfrm>
        <a:off x="3437842" y="1309737"/>
        <a:ext cx="2928569" cy="2890787"/>
      </dsp:txXfrm>
    </dsp:sp>
    <dsp:sp modelId="{D7A97F05-03FF-4A1B-8BEA-05F2323D87F8}">
      <dsp:nvSpPr>
        <dsp:cNvPr id="0" name=""/>
        <dsp:cNvSpPr/>
      </dsp:nvSpPr>
      <dsp:spPr>
        <a:xfrm>
          <a:off x="3192364" y="944372"/>
          <a:ext cx="1318866" cy="65069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23C9B-119A-4358-9C97-E3895C6AC8B9}">
      <dsp:nvSpPr>
        <dsp:cNvPr id="0" name=""/>
        <dsp:cNvSpPr/>
      </dsp:nvSpPr>
      <dsp:spPr>
        <a:xfrm rot="16200000">
          <a:off x="6118560" y="2529122"/>
          <a:ext cx="3864223" cy="32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940" bIns="0" numCol="1" spcCol="1270" anchor="t" anchorCtr="0">
          <a:noAutofit/>
        </a:bodyPr>
        <a:lstStyle/>
        <a:p>
          <a:pPr marL="0" lvl="0" indent="0" algn="r" defTabSz="977900" rtl="1">
            <a:lnSpc>
              <a:spcPct val="90000"/>
            </a:lnSpc>
            <a:spcBef>
              <a:spcPct val="0"/>
            </a:spcBef>
            <a:spcAft>
              <a:spcPct val="35000"/>
            </a:spcAft>
            <a:buNone/>
          </a:pPr>
          <a:endParaRPr lang="fa-IR" sz="2200" kern="1200" dirty="0"/>
        </a:p>
      </dsp:txBody>
      <dsp:txXfrm>
        <a:off x="6118560" y="2529122"/>
        <a:ext cx="3864223" cy="325348"/>
      </dsp:txXfrm>
    </dsp:sp>
    <dsp:sp modelId="{FB8EEA28-7C9E-4B8F-8F02-9E49E4CF1F5F}">
      <dsp:nvSpPr>
        <dsp:cNvPr id="0" name=""/>
        <dsp:cNvSpPr/>
      </dsp:nvSpPr>
      <dsp:spPr>
        <a:xfrm>
          <a:off x="6936959" y="1297063"/>
          <a:ext cx="4484117" cy="2926106"/>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86940" rIns="142240" bIns="142240" numCol="1" spcCol="1270" anchor="t" anchorCtr="0">
          <a:noAutofit/>
        </a:bodyPr>
        <a:lstStyle/>
        <a:p>
          <a:pPr marL="228600" lvl="1" indent="-228600" algn="l" defTabSz="889000" rtl="0">
            <a:lnSpc>
              <a:spcPct val="90000"/>
            </a:lnSpc>
            <a:spcBef>
              <a:spcPct val="0"/>
            </a:spcBef>
            <a:spcAft>
              <a:spcPct val="15000"/>
            </a:spcAft>
            <a:buNone/>
          </a:pPr>
          <a:endParaRPr lang="fa-IR" sz="2000" kern="1200" dirty="0">
            <a:solidFill>
              <a:schemeClr val="accent3">
                <a:lumMod val="50000"/>
              </a:schemeClr>
            </a:solidFill>
          </a:endParaRPr>
        </a:p>
        <a:p>
          <a:pPr marL="228600" lvl="1" indent="-228600" algn="l" defTabSz="889000" rtl="0">
            <a:lnSpc>
              <a:spcPct val="90000"/>
            </a:lnSpc>
            <a:spcBef>
              <a:spcPct val="0"/>
            </a:spcBef>
            <a:spcAft>
              <a:spcPct val="15000"/>
            </a:spcAft>
            <a:buNone/>
          </a:pPr>
          <a:r>
            <a:rPr lang="en-US" sz="2000" kern="1200" dirty="0">
              <a:solidFill>
                <a:schemeClr val="accent3">
                  <a:lumMod val="50000"/>
                </a:schemeClr>
              </a:solidFill>
              <a:latin typeface="Times New Roman" panose="02020603050405020304" pitchFamily="18" charset="0"/>
              <a:cs typeface="Times New Roman" panose="02020603050405020304" pitchFamily="18" charset="0"/>
            </a:rPr>
            <a:t>The sample size was 370 students and 81 faculty and was calculated using the formula of a finite population; the margin of error was set as 5%, and the confidence level was 95%. We used pre-validated questionnaires to measure student and faculty satisfaction with online learning </a:t>
          </a:r>
          <a:endParaRPr lang="fa-IR" sz="2000" kern="1200" dirty="0">
            <a:solidFill>
              <a:schemeClr val="accent3">
                <a:lumMod val="50000"/>
              </a:schemeClr>
            </a:solidFill>
          </a:endParaRPr>
        </a:p>
      </dsp:txBody>
      <dsp:txXfrm>
        <a:off x="6936959" y="1297063"/>
        <a:ext cx="4484117" cy="2926106"/>
      </dsp:txXfrm>
    </dsp:sp>
    <dsp:sp modelId="{E698A84B-69C6-4A06-9209-5EA3252C88D5}">
      <dsp:nvSpPr>
        <dsp:cNvPr id="0" name=""/>
        <dsp:cNvSpPr/>
      </dsp:nvSpPr>
      <dsp:spPr>
        <a:xfrm>
          <a:off x="6642826" y="944372"/>
          <a:ext cx="2156339" cy="650697"/>
        </a:xfrm>
        <a:prstGeom prst="rect">
          <a:avLst/>
        </a:prstGeom>
        <a:blipFill rotWithShape="1">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30</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doaj.org/toc/1087-2981"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ncbi.nlm.nih.gov/nlmcatalog/?term=1087-2981" TargetMode="External"/><Relationship Id="rId5" Type="http://schemas.openxmlformats.org/officeDocument/2006/relationships/hyperlink" Target="https://www.scopus.com/sourceid/19700174688" TargetMode="External"/><Relationship Id="rId4" Type="http://schemas.openxmlformats.org/officeDocument/2006/relationships/hyperlink" Target="http://mjl.clarivate.com/cgi-bin/jrnlst/jlresults.cgi?PC=MASTER&amp;ISSN=1087-298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f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2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sz="7200" b="1"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996250"/>
            <a:ext cx="9144000" cy="1947350"/>
          </a:xfrm>
        </p:spPr>
        <p:txBody>
          <a:bodyPr>
            <a:noAutofit/>
          </a:bodyPr>
          <a:lstStyle/>
          <a:p>
            <a:r>
              <a:rPr lang="fa-IR" b="1" dirty="0">
                <a:cs typeface="B Nazanin" panose="00000400000000000000" pitchFamily="2" charset="-78"/>
              </a:rPr>
              <a:t>نام ارائه دهنده</a:t>
            </a:r>
            <a:r>
              <a:rPr lang="fa-IR" dirty="0">
                <a:cs typeface="B Nazanin" panose="00000400000000000000" pitchFamily="2" charset="-78"/>
              </a:rPr>
              <a:t>: فاطمه صادقی</a:t>
            </a:r>
          </a:p>
          <a:p>
            <a:r>
              <a:rPr lang="fa-IR" b="1" dirty="0">
                <a:cs typeface="B Nazanin" panose="00000400000000000000" pitchFamily="2" charset="-78"/>
              </a:rPr>
              <a:t>استاد راهنما</a:t>
            </a:r>
            <a:r>
              <a:rPr lang="fa-IR" dirty="0">
                <a:cs typeface="B Nazanin" panose="00000400000000000000" pitchFamily="2" charset="-78"/>
              </a:rPr>
              <a:t>: سرکار خانم دکتر فضایلی</a:t>
            </a:r>
          </a:p>
          <a:p>
            <a:r>
              <a:rPr lang="fa-IR" b="1" dirty="0">
                <a:cs typeface="B Nazanin" panose="00000400000000000000" pitchFamily="2" charset="-78"/>
              </a:rPr>
              <a:t>آدرس ایمیل ارائه دهنده:</a:t>
            </a:r>
          </a:p>
          <a:p>
            <a:r>
              <a:rPr lang="en-US" dirty="0">
                <a:latin typeface="Times New Roman" panose="02020603050405020304" pitchFamily="18" charset="0"/>
                <a:cs typeface="Times New Roman" panose="02020603050405020304" pitchFamily="18" charset="0"/>
              </a:rPr>
              <a:t>sadeghif992@gmail.com</a:t>
            </a:r>
            <a:endParaRPr lang="fa-IR" dirty="0">
              <a:latin typeface="Times New Roman" panose="02020603050405020304" pitchFamily="18" charset="0"/>
              <a:cs typeface="Times New Roman" panose="02020603050405020304" pitchFamily="18" charset="0"/>
            </a:endParaRPr>
          </a:p>
          <a:p>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38A0F-B23C-4599-9C8F-E119701E9A9E}"/>
              </a:ext>
            </a:extLst>
          </p:cNvPr>
          <p:cNvSpPr>
            <a:spLocks noGrp="1"/>
          </p:cNvSpPr>
          <p:nvPr>
            <p:ph idx="1"/>
          </p:nvPr>
        </p:nvSpPr>
        <p:spPr>
          <a:xfrm>
            <a:off x="1202919" y="2011680"/>
            <a:ext cx="9784080" cy="2380211"/>
          </a:xfrm>
        </p:spPr>
        <p:txBody>
          <a:bodyPr>
            <a:normAutofit/>
          </a:bodyPr>
          <a:lstStyle/>
          <a:p>
            <a:pPr algn="l" rtl="0"/>
            <a:r>
              <a:rPr lang="en-US" sz="2000" b="1" dirty="0">
                <a:solidFill>
                  <a:srgbClr val="00B0F0"/>
                </a:solidFill>
                <a:latin typeface="Times New Roman" panose="02020603050405020304" pitchFamily="18" charset="0"/>
                <a:cs typeface="Times New Roman" panose="02020603050405020304" pitchFamily="18" charset="0"/>
              </a:rPr>
              <a:t>The questionnaire </a:t>
            </a:r>
            <a:r>
              <a:rPr lang="en-US" sz="2000" dirty="0">
                <a:latin typeface="Times New Roman" panose="02020603050405020304" pitchFamily="18" charset="0"/>
                <a:cs typeface="Times New Roman" panose="02020603050405020304" pitchFamily="18" charset="0"/>
              </a:rPr>
              <a:t>was organized into two parts – socio-demographic information and satisfaction with online learning – using different satisfaction scales.</a:t>
            </a:r>
            <a:endParaRPr lang="en-US" sz="2000" b="1" dirty="0">
              <a:solidFill>
                <a:srgbClr val="00B0F0"/>
              </a:solidFill>
              <a:latin typeface="Times New Roman" panose="02020603050405020304" pitchFamily="18" charset="0"/>
              <a:cs typeface="Times New Roman" panose="02020603050405020304" pitchFamily="18" charset="0"/>
            </a:endParaRPr>
          </a:p>
          <a:p>
            <a:pPr algn="l" rtl="0"/>
            <a:r>
              <a:rPr lang="en-US" sz="2000" b="1" dirty="0">
                <a:solidFill>
                  <a:srgbClr val="00B0F0"/>
                </a:solidFill>
                <a:latin typeface="Times New Roman" panose="02020603050405020304" pitchFamily="18" charset="0"/>
                <a:cs typeface="Times New Roman" panose="02020603050405020304" pitchFamily="18" charset="0"/>
              </a:rPr>
              <a:t>Questionnaires</a:t>
            </a:r>
            <a:r>
              <a:rPr lang="en-US" sz="2000" dirty="0">
                <a:latin typeface="Times New Roman" panose="02020603050405020304" pitchFamily="18" charset="0"/>
                <a:cs typeface="Times New Roman" panose="02020603050405020304" pitchFamily="18" charset="0"/>
              </a:rPr>
              <a:t> were sent to expectant participants by email along with the study information sheet. Participants were informed that participation in the study was voluntary and that they could withdraw from the study at any time without any consequences. Online consent was received from all participants, and they were provided with contact information if they wanted to clarify doubts or ask questions. All data were coded to ensure anonymity.</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17F8D6E-A0D2-4D2E-B998-234EEA6C0D0E}"/>
              </a:ext>
            </a:extLst>
          </p:cNvPr>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a:extLst>
              <a:ext uri="{FF2B5EF4-FFF2-40B4-BE49-F238E27FC236}">
                <a16:creationId xmlns:a16="http://schemas.microsoft.com/office/drawing/2014/main" id="{9AF3F705-5E2C-41FE-8F16-EF5FEE8403E7}"/>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111F6F4A-B436-4506-9437-A77AA8A2EB6F}"/>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7" name="Picture 2" descr="Online questionnaire: What it is with free examples | QuestionPro">
            <a:extLst>
              <a:ext uri="{FF2B5EF4-FFF2-40B4-BE49-F238E27FC236}">
                <a16:creationId xmlns:a16="http://schemas.microsoft.com/office/drawing/2014/main" id="{E25589ED-0379-4815-9F56-74810B055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4" y="4391891"/>
            <a:ext cx="2762250" cy="1724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623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D7BA76-5062-49B7-9A16-3946D6CDCC14}"/>
              </a:ext>
            </a:extLst>
          </p:cNvPr>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a:extLst>
              <a:ext uri="{FF2B5EF4-FFF2-40B4-BE49-F238E27FC236}">
                <a16:creationId xmlns:a16="http://schemas.microsoft.com/office/drawing/2014/main" id="{E49F4F5B-6C34-4970-9397-FE849270BE1C}"/>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B7E5B591-14EA-49DA-9741-E293F9D3994E}"/>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14" name="Speech Bubble: Rectangle with Corners Rounded 13">
            <a:extLst>
              <a:ext uri="{FF2B5EF4-FFF2-40B4-BE49-F238E27FC236}">
                <a16:creationId xmlns:a16="http://schemas.microsoft.com/office/drawing/2014/main" id="{E55CDB1C-7B41-41AC-97FE-5F7F62458B10}"/>
              </a:ext>
            </a:extLst>
          </p:cNvPr>
          <p:cNvSpPr/>
          <p:nvPr/>
        </p:nvSpPr>
        <p:spPr>
          <a:xfrm>
            <a:off x="1612807" y="2671099"/>
            <a:ext cx="2923309" cy="852055"/>
          </a:xfrm>
          <a:prstGeom prst="wedgeRoundRectCallou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2"/>
                </a:solidFill>
                <a:latin typeface="Times New Roman" panose="02020603050405020304" pitchFamily="18" charset="0"/>
                <a:cs typeface="Times New Roman" panose="02020603050405020304" pitchFamily="18" charset="0"/>
              </a:rPr>
              <a:t>The students’ satisfaction questionnaire</a:t>
            </a:r>
            <a:endParaRPr lang="fa-IR" b="1" dirty="0">
              <a:solidFill>
                <a:schemeClr val="bg2"/>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3F94B369-9001-4C93-AE0F-F0A721ABA2DB}"/>
              </a:ext>
            </a:extLst>
          </p:cNvPr>
          <p:cNvSpPr/>
          <p:nvPr/>
        </p:nvSpPr>
        <p:spPr>
          <a:xfrm>
            <a:off x="329912" y="3684499"/>
            <a:ext cx="5589635" cy="2105891"/>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000" dirty="0">
                <a:solidFill>
                  <a:schemeClr val="accent4">
                    <a:lumMod val="50000"/>
                  </a:schemeClr>
                </a:solidFill>
                <a:latin typeface="Times New Roman" panose="02020603050405020304" pitchFamily="18" charset="0"/>
                <a:cs typeface="Times New Roman" panose="02020603050405020304" pitchFamily="18" charset="0"/>
              </a:rPr>
              <a:t>It consisted of 24 items categorized into the following subscales: instructor, technology, course setup, interaction, outcomes and overall satisfaction. The questionnaire used a five-point Likert scale, ranging from 1 (strongly disagree) to 5 (strongly agree).</a:t>
            </a:r>
            <a:endParaRPr lang="fa-IR" sz="20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8" name="Speech Bubble: Rectangle with Corners Rounded 17">
            <a:extLst>
              <a:ext uri="{FF2B5EF4-FFF2-40B4-BE49-F238E27FC236}">
                <a16:creationId xmlns:a16="http://schemas.microsoft.com/office/drawing/2014/main" id="{17FBFFB1-0EEE-4F50-8152-1ED7E3E089E4}"/>
              </a:ext>
            </a:extLst>
          </p:cNvPr>
          <p:cNvSpPr/>
          <p:nvPr/>
        </p:nvSpPr>
        <p:spPr>
          <a:xfrm>
            <a:off x="7655885" y="2659940"/>
            <a:ext cx="2923309" cy="852055"/>
          </a:xfrm>
          <a:prstGeom prst="wedgeRoundRectCallou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bg2"/>
                </a:solidFill>
                <a:latin typeface="Times New Roman" panose="02020603050405020304" pitchFamily="18" charset="0"/>
                <a:cs typeface="Times New Roman" panose="02020603050405020304" pitchFamily="18" charset="0"/>
              </a:rPr>
              <a:t>The faculty satisfaction questionnaire</a:t>
            </a:r>
            <a:endParaRPr lang="fa-IR" b="1" dirty="0">
              <a:solidFill>
                <a:schemeClr val="bg2"/>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340222D5-A057-4747-892E-786826399B8F}"/>
              </a:ext>
            </a:extLst>
          </p:cNvPr>
          <p:cNvSpPr/>
          <p:nvPr/>
        </p:nvSpPr>
        <p:spPr>
          <a:xfrm>
            <a:off x="6372990" y="3684499"/>
            <a:ext cx="5489098" cy="210589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It consisted of 28 items, categorized into the following subscales: student, instructor and institution. The questionnaire used a four-point Likert scale, ranging from 1 (strongly disagree) to 4 (strongly agree).</a:t>
            </a:r>
            <a:endParaRPr lang="fa-IR" sz="2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8E5E0E9-9E1B-4B9F-9B06-3EE9139B6B9D}"/>
              </a:ext>
            </a:extLst>
          </p:cNvPr>
          <p:cNvPicPr>
            <a:picLocks noChangeAspect="1"/>
          </p:cNvPicPr>
          <p:nvPr/>
        </p:nvPicPr>
        <p:blipFill>
          <a:blip r:embed="rId2"/>
          <a:stretch>
            <a:fillRect/>
          </a:stretch>
        </p:blipFill>
        <p:spPr>
          <a:xfrm>
            <a:off x="5000625" y="1828932"/>
            <a:ext cx="2190750" cy="1600068"/>
          </a:xfrm>
          <a:prstGeom prst="rect">
            <a:avLst/>
          </a:prstGeom>
          <a:ln>
            <a:noFill/>
          </a:ln>
          <a:effectLst>
            <a:softEdge rad="112500"/>
          </a:effectLst>
        </p:spPr>
      </p:pic>
    </p:spTree>
    <p:extLst>
      <p:ext uri="{BB962C8B-B14F-4D97-AF65-F5344CB8AC3E}">
        <p14:creationId xmlns:p14="http://schemas.microsoft.com/office/powerpoint/2010/main" val="259969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D03F4-4C35-4D04-AE8D-320E53A5A626}"/>
              </a:ext>
            </a:extLst>
          </p:cNvPr>
          <p:cNvSpPr>
            <a:spLocks noGrp="1"/>
          </p:cNvSpPr>
          <p:nvPr>
            <p:ph idx="1"/>
          </p:nvPr>
        </p:nvSpPr>
        <p:spPr/>
        <p:txBody>
          <a:bodyPr>
            <a:normAutofit/>
          </a:bodyPr>
          <a:lstStyle/>
          <a:p>
            <a:pPr algn="l" rtl="0"/>
            <a:r>
              <a:rPr lang="en-US" sz="2000" b="1" dirty="0">
                <a:latin typeface="Times New Roman" panose="02020603050405020304" pitchFamily="18" charset="0"/>
                <a:cs typeface="Times New Roman" panose="02020603050405020304" pitchFamily="18" charset="0"/>
              </a:rPr>
              <a:t>SPSS</a:t>
            </a:r>
            <a:r>
              <a:rPr lang="en-US" sz="2000" dirty="0">
                <a:latin typeface="Times New Roman" panose="02020603050405020304" pitchFamily="18" charset="0"/>
                <a:cs typeface="Times New Roman" panose="02020603050405020304" pitchFamily="18" charset="0"/>
              </a:rPr>
              <a:t> was used for statistical analysis. </a:t>
            </a:r>
            <a:r>
              <a:rPr lang="en-US" sz="2000" b="1" dirty="0">
                <a:latin typeface="Times New Roman" panose="02020603050405020304" pitchFamily="18" charset="0"/>
                <a:cs typeface="Times New Roman" panose="02020603050405020304" pitchFamily="18" charset="0"/>
              </a:rPr>
              <a:t>Descriptive statistics </a:t>
            </a:r>
            <a:r>
              <a:rPr lang="en-US" sz="2000" dirty="0">
                <a:latin typeface="Times New Roman" panose="02020603050405020304" pitchFamily="18" charset="0"/>
                <a:cs typeface="Times New Roman" panose="02020603050405020304" pitchFamily="18" charset="0"/>
              </a:rPr>
              <a:t>were used to analyze the responses to the satisfaction scales.</a:t>
            </a:r>
          </a:p>
          <a:p>
            <a:pPr algn="l" rtl="0"/>
            <a:r>
              <a:rPr lang="en-US" sz="2000" b="1" dirty="0">
                <a:latin typeface="Times New Roman" panose="02020603050405020304" pitchFamily="18" charset="0"/>
                <a:cs typeface="Times New Roman" panose="02020603050405020304" pitchFamily="18" charset="0"/>
              </a:rPr>
              <a:t>An independent sample t-test </a:t>
            </a:r>
            <a:r>
              <a:rPr lang="en-US" sz="2000" dirty="0">
                <a:latin typeface="Times New Roman" panose="02020603050405020304" pitchFamily="18" charset="0"/>
                <a:cs typeface="Times New Roman" panose="02020603050405020304" pitchFamily="18" charset="0"/>
              </a:rPr>
              <a:t>was used to compare the mean scores of the satisfaction subscale with gender and previous experience among faculty and students. The significance level was set at a p-value of less than 0.05. Student and faculty responses to the open-ended questions were analyzed using the </a:t>
            </a:r>
            <a:r>
              <a:rPr lang="en-US" sz="2000" b="1" dirty="0">
                <a:latin typeface="Times New Roman" panose="02020603050405020304" pitchFamily="18" charset="0"/>
                <a:cs typeface="Times New Roman" panose="02020603050405020304" pitchFamily="18" charset="0"/>
              </a:rPr>
              <a:t>thematic analysis method</a:t>
            </a:r>
            <a:r>
              <a:rPr lang="en-US" sz="2000" dirty="0">
                <a:latin typeface="Times New Roman" panose="02020603050405020304" pitchFamily="18" charset="0"/>
                <a:cs typeface="Times New Roman" panose="02020603050405020304" pitchFamily="18" charset="0"/>
              </a:rPr>
              <a:t>.</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94CA254-D405-40DF-8475-709F2888F2C8}"/>
              </a:ext>
            </a:extLst>
          </p:cNvPr>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a:extLst>
              <a:ext uri="{FF2B5EF4-FFF2-40B4-BE49-F238E27FC236}">
                <a16:creationId xmlns:a16="http://schemas.microsoft.com/office/drawing/2014/main" id="{4D2AF45D-2C9F-431A-8334-7B6B37D59D06}"/>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A4502DC3-D4D8-4515-85CA-E3CB589685D8}"/>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2050" name="Picture 2" descr="انجام تحلیل آماری پایان نامه ارشد و رساله دکتری - گروه تحقیقاتی طلوع">
            <a:extLst>
              <a:ext uri="{FF2B5EF4-FFF2-40B4-BE49-F238E27FC236}">
                <a16:creationId xmlns:a16="http://schemas.microsoft.com/office/drawing/2014/main" id="{74289B69-41F7-49D7-9514-CFA554ECD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671" y="4114800"/>
            <a:ext cx="3076575" cy="1925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7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227678-E743-4A40-BF97-46FD2ACC951E}"/>
              </a:ext>
            </a:extLst>
          </p:cNvPr>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5" name="Footer Placeholder 4">
            <a:extLst>
              <a:ext uri="{FF2B5EF4-FFF2-40B4-BE49-F238E27FC236}">
                <a16:creationId xmlns:a16="http://schemas.microsoft.com/office/drawing/2014/main" id="{BF96A838-D2DD-4A13-AD60-68E35E783CCE}"/>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C0BF2E15-DF6E-4CC5-B796-092EABED494A}"/>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18" name="Picture 17">
            <a:extLst>
              <a:ext uri="{FF2B5EF4-FFF2-40B4-BE49-F238E27FC236}">
                <a16:creationId xmlns:a16="http://schemas.microsoft.com/office/drawing/2014/main" id="{91F1FBD8-A301-4D83-AC17-81C041FBC594}"/>
              </a:ext>
            </a:extLst>
          </p:cNvPr>
          <p:cNvPicPr>
            <a:picLocks noChangeAspect="1"/>
          </p:cNvPicPr>
          <p:nvPr/>
        </p:nvPicPr>
        <p:blipFill>
          <a:blip r:embed="rId2"/>
          <a:stretch>
            <a:fillRect/>
          </a:stretch>
        </p:blipFill>
        <p:spPr>
          <a:xfrm>
            <a:off x="9680587" y="352598"/>
            <a:ext cx="2367397" cy="1337657"/>
          </a:xfrm>
          <a:prstGeom prst="rect">
            <a:avLst/>
          </a:prstGeom>
        </p:spPr>
      </p:pic>
      <p:pic>
        <p:nvPicPr>
          <p:cNvPr id="21" name="Picture 20">
            <a:extLst>
              <a:ext uri="{FF2B5EF4-FFF2-40B4-BE49-F238E27FC236}">
                <a16:creationId xmlns:a16="http://schemas.microsoft.com/office/drawing/2014/main" id="{84DFE8CF-388D-46DC-9D59-6B1C1E42922D}"/>
              </a:ext>
            </a:extLst>
          </p:cNvPr>
          <p:cNvPicPr>
            <a:picLocks noChangeAspect="1"/>
          </p:cNvPicPr>
          <p:nvPr/>
        </p:nvPicPr>
        <p:blipFill>
          <a:blip r:embed="rId3"/>
          <a:stretch>
            <a:fillRect/>
          </a:stretch>
        </p:blipFill>
        <p:spPr>
          <a:xfrm>
            <a:off x="3270249" y="3320512"/>
            <a:ext cx="5499102" cy="2854036"/>
          </a:xfrm>
          <a:prstGeom prst="rect">
            <a:avLst/>
          </a:prstGeom>
        </p:spPr>
      </p:pic>
      <p:sp>
        <p:nvSpPr>
          <p:cNvPr id="24" name="TextBox 23">
            <a:extLst>
              <a:ext uri="{FF2B5EF4-FFF2-40B4-BE49-F238E27FC236}">
                <a16:creationId xmlns:a16="http://schemas.microsoft.com/office/drawing/2014/main" id="{128802E3-DD29-432C-991B-4CCA912E4CE2}"/>
              </a:ext>
            </a:extLst>
          </p:cNvPr>
          <p:cNvSpPr txBox="1"/>
          <p:nvPr/>
        </p:nvSpPr>
        <p:spPr>
          <a:xfrm>
            <a:off x="1648691" y="1997552"/>
            <a:ext cx="8963891" cy="1015663"/>
          </a:xfrm>
          <a:prstGeom prst="rect">
            <a:avLst/>
          </a:prstGeom>
          <a:noFill/>
        </p:spPr>
        <p:txBody>
          <a:bodyPr wrap="square">
            <a:spAutoFit/>
          </a:bodyPr>
          <a:lstStyle/>
          <a:p>
            <a:pPr marL="285750" indent="-285750">
              <a:buFont typeface="Wingdings" panose="05000000000000000000" pitchFamily="2" charset="2"/>
              <a:buChar char="Ø"/>
            </a:pPr>
            <a:r>
              <a:rPr lang="en-US" sz="2000" dirty="0">
                <a:solidFill>
                  <a:srgbClr val="FFC000"/>
                </a:solidFill>
                <a:latin typeface="Times New Roman" panose="02020603050405020304" pitchFamily="18" charset="0"/>
                <a:cs typeface="Times New Roman" panose="02020603050405020304" pitchFamily="18" charset="0"/>
              </a:rPr>
              <a:t>Three hundred and fifty-eight </a:t>
            </a:r>
            <a:r>
              <a:rPr lang="en-US" sz="2000" dirty="0">
                <a:latin typeface="Times New Roman" panose="02020603050405020304" pitchFamily="18" charset="0"/>
                <a:cs typeface="Times New Roman" panose="02020603050405020304" pitchFamily="18" charset="0"/>
              </a:rPr>
              <a:t>responses out of 370 were received from students, a response rate of 97.8%, comprised of 335 (93.6%) female and 23 (6.4%) male students.</a:t>
            </a:r>
            <a:endParaRPr lang="fa-IR" sz="200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4F7D8765-0A56-4CDD-B95C-FD9C6911E742}"/>
              </a:ext>
            </a:extLst>
          </p:cNvPr>
          <p:cNvCxnSpPr/>
          <p:nvPr/>
        </p:nvCxnSpPr>
        <p:spPr>
          <a:xfrm flipH="1">
            <a:off x="8035637" y="5569526"/>
            <a:ext cx="31865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AB582E8B-9C4C-43E2-BD4B-A99FE862E23D}"/>
              </a:ext>
            </a:extLst>
          </p:cNvPr>
          <p:cNvCxnSpPr/>
          <p:nvPr/>
        </p:nvCxnSpPr>
        <p:spPr>
          <a:xfrm flipH="1">
            <a:off x="8007927" y="5098471"/>
            <a:ext cx="346364" cy="0"/>
          </a:xfrm>
          <a:prstGeom prst="line">
            <a:avLst/>
          </a:prstGeom>
        </p:spPr>
        <p:style>
          <a:lnRef idx="3">
            <a:schemeClr val="accent5"/>
          </a:lnRef>
          <a:fillRef idx="0">
            <a:schemeClr val="accent5"/>
          </a:fillRef>
          <a:effectRef idx="2">
            <a:schemeClr val="accent5"/>
          </a:effectRef>
          <a:fontRef idx="minor">
            <a:schemeClr val="tx1"/>
          </a:fontRef>
        </p:style>
      </p:cxnSp>
      <p:sp>
        <p:nvSpPr>
          <p:cNvPr id="32" name="TextBox 31">
            <a:extLst>
              <a:ext uri="{FF2B5EF4-FFF2-40B4-BE49-F238E27FC236}">
                <a16:creationId xmlns:a16="http://schemas.microsoft.com/office/drawing/2014/main" id="{E0DFBD2A-2840-42EA-8A46-9BAA5F07ED01}"/>
              </a:ext>
            </a:extLst>
          </p:cNvPr>
          <p:cNvSpPr txBox="1"/>
          <p:nvPr/>
        </p:nvSpPr>
        <p:spPr>
          <a:xfrm>
            <a:off x="1648691" y="3013215"/>
            <a:ext cx="8742218" cy="400110"/>
          </a:xfrm>
          <a:prstGeom prst="rect">
            <a:avLst/>
          </a:prstGeom>
          <a:noFill/>
        </p:spPr>
        <p:txBody>
          <a:bodyPr wrap="square">
            <a:spAutoFit/>
          </a:bodyPr>
          <a:lstStyle/>
          <a:p>
            <a:pPr marL="285750" indent="-285750">
              <a:buFont typeface="Wingdings" panose="05000000000000000000" pitchFamily="2" charset="2"/>
              <a:buChar char="Ø"/>
            </a:pPr>
            <a:r>
              <a:rPr lang="en-US" sz="2000" dirty="0">
                <a:solidFill>
                  <a:srgbClr val="FFFF00"/>
                </a:solidFill>
                <a:latin typeface="Times New Roman" panose="02020603050405020304" pitchFamily="18" charset="0"/>
                <a:cs typeface="Times New Roman" panose="02020603050405020304" pitchFamily="18" charset="0"/>
              </a:rPr>
              <a:t>Seventy</a:t>
            </a:r>
            <a:r>
              <a:rPr lang="en-US" sz="2000" dirty="0">
                <a:latin typeface="Times New Roman" panose="02020603050405020304" pitchFamily="18" charset="0"/>
                <a:cs typeface="Times New Roman" panose="02020603050405020304" pitchFamily="18" charset="0"/>
              </a:rPr>
              <a:t> faculty responses were received, giving a response rate of 86.4%.</a:t>
            </a:r>
            <a:endParaRPr lang="fa-IR" sz="2000" dirty="0">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758EF6C5-76AF-42A5-8390-86699B8AF1C5}"/>
              </a:ext>
            </a:extLst>
          </p:cNvPr>
          <p:cNvCxnSpPr/>
          <p:nvPr/>
        </p:nvCxnSpPr>
        <p:spPr>
          <a:xfrm flipH="1">
            <a:off x="7176631" y="5569526"/>
            <a:ext cx="2770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2A3FD6C0-18F6-4B1D-A3B0-CFCCA31EA1E5}"/>
              </a:ext>
            </a:extLst>
          </p:cNvPr>
          <p:cNvCxnSpPr/>
          <p:nvPr/>
        </p:nvCxnSpPr>
        <p:spPr>
          <a:xfrm flipH="1">
            <a:off x="7176622" y="5292435"/>
            <a:ext cx="2770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7CA29B9-102F-4EFF-996E-14EC197EBD9B}"/>
              </a:ext>
            </a:extLst>
          </p:cNvPr>
          <p:cNvCxnSpPr/>
          <p:nvPr/>
        </p:nvCxnSpPr>
        <p:spPr>
          <a:xfrm flipH="1">
            <a:off x="7176631" y="5098471"/>
            <a:ext cx="27709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410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16495B7-4801-4224-8229-7EE09D128D29}"/>
              </a:ext>
            </a:extLst>
          </p:cNvPr>
          <p:cNvPicPr>
            <a:picLocks noGrp="1" noChangeAspect="1"/>
          </p:cNvPicPr>
          <p:nvPr>
            <p:ph idx="1"/>
          </p:nvPr>
        </p:nvPicPr>
        <p:blipFill>
          <a:blip r:embed="rId2"/>
          <a:stretch>
            <a:fillRect/>
          </a:stretch>
        </p:blipFill>
        <p:spPr>
          <a:xfrm>
            <a:off x="1215541" y="1856509"/>
            <a:ext cx="9759331" cy="4361729"/>
          </a:xfrm>
          <a:solidFill>
            <a:srgbClr val="FF0000"/>
          </a:solidFill>
        </p:spPr>
      </p:pic>
      <p:sp>
        <p:nvSpPr>
          <p:cNvPr id="4" name="Date Placeholder 3">
            <a:extLst>
              <a:ext uri="{FF2B5EF4-FFF2-40B4-BE49-F238E27FC236}">
                <a16:creationId xmlns:a16="http://schemas.microsoft.com/office/drawing/2014/main" id="{1D5917E3-CFB3-4776-B564-A1C51628155F}"/>
              </a:ext>
            </a:extLst>
          </p:cNvPr>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a:extLst>
              <a:ext uri="{FF2B5EF4-FFF2-40B4-BE49-F238E27FC236}">
                <a16:creationId xmlns:a16="http://schemas.microsoft.com/office/drawing/2014/main" id="{ED8F41F1-BB8E-47CB-8D45-79ECCACF8342}"/>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18330821-B87E-4248-82D9-D6E7AC1F4252}"/>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cxnSp>
        <p:nvCxnSpPr>
          <p:cNvPr id="10" name="Straight Connector 9">
            <a:extLst>
              <a:ext uri="{FF2B5EF4-FFF2-40B4-BE49-F238E27FC236}">
                <a16:creationId xmlns:a16="http://schemas.microsoft.com/office/drawing/2014/main" id="{55A25219-C377-4902-A53D-F45654FD0CA2}"/>
              </a:ext>
            </a:extLst>
          </p:cNvPr>
          <p:cNvCxnSpPr/>
          <p:nvPr/>
        </p:nvCxnSpPr>
        <p:spPr>
          <a:xfrm flipH="1">
            <a:off x="10210799" y="5403272"/>
            <a:ext cx="5818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A89A33E9-1197-4C7E-ABB8-30B0234A563C}"/>
              </a:ext>
            </a:extLst>
          </p:cNvPr>
          <p:cNvCxnSpPr>
            <a:cxnSpLocks/>
          </p:cNvCxnSpPr>
          <p:nvPr/>
        </p:nvCxnSpPr>
        <p:spPr>
          <a:xfrm>
            <a:off x="8783781" y="5278582"/>
            <a:ext cx="66501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B2E9B1B7-1503-4291-9A52-32EB437B7DA3}"/>
              </a:ext>
            </a:extLst>
          </p:cNvPr>
          <p:cNvCxnSpPr/>
          <p:nvPr/>
        </p:nvCxnSpPr>
        <p:spPr>
          <a:xfrm flipH="1">
            <a:off x="10210798" y="3463636"/>
            <a:ext cx="5818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FBBA978-E691-4476-B062-A1B5CC41548E}"/>
              </a:ext>
            </a:extLst>
          </p:cNvPr>
          <p:cNvCxnSpPr/>
          <p:nvPr/>
        </p:nvCxnSpPr>
        <p:spPr>
          <a:xfrm flipH="1">
            <a:off x="10210798" y="3920836"/>
            <a:ext cx="58189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6CA6AE33-B806-413A-B230-06E27CF9E489}"/>
              </a:ext>
            </a:extLst>
          </p:cNvPr>
          <p:cNvCxnSpPr/>
          <p:nvPr/>
        </p:nvCxnSpPr>
        <p:spPr>
          <a:xfrm flipH="1">
            <a:off x="10210798" y="3699164"/>
            <a:ext cx="58189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B4474418-BE32-414A-A699-44BBBE76BFE7}"/>
              </a:ext>
            </a:extLst>
          </p:cNvPr>
          <p:cNvCxnSpPr>
            <a:cxnSpLocks/>
          </p:cNvCxnSpPr>
          <p:nvPr/>
        </p:nvCxnSpPr>
        <p:spPr>
          <a:xfrm flipH="1">
            <a:off x="10210798" y="4419600"/>
            <a:ext cx="58189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85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D51AA55-67ED-4CEB-814E-CB10297C3BA8}"/>
              </a:ext>
            </a:extLst>
          </p:cNvPr>
          <p:cNvPicPr>
            <a:picLocks noGrp="1" noChangeAspect="1"/>
          </p:cNvPicPr>
          <p:nvPr>
            <p:ph idx="1"/>
          </p:nvPr>
        </p:nvPicPr>
        <p:blipFill>
          <a:blip r:embed="rId2"/>
          <a:stretch>
            <a:fillRect/>
          </a:stretch>
        </p:blipFill>
        <p:spPr>
          <a:xfrm>
            <a:off x="3346449" y="3020291"/>
            <a:ext cx="5499101" cy="3172691"/>
          </a:xfrm>
        </p:spPr>
      </p:pic>
      <p:sp>
        <p:nvSpPr>
          <p:cNvPr id="4" name="Date Placeholder 3">
            <a:extLst>
              <a:ext uri="{FF2B5EF4-FFF2-40B4-BE49-F238E27FC236}">
                <a16:creationId xmlns:a16="http://schemas.microsoft.com/office/drawing/2014/main" id="{BA72D0EE-03AA-4199-B410-67A5FBAF3875}"/>
              </a:ext>
            </a:extLst>
          </p:cNvPr>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a:extLst>
              <a:ext uri="{FF2B5EF4-FFF2-40B4-BE49-F238E27FC236}">
                <a16:creationId xmlns:a16="http://schemas.microsoft.com/office/drawing/2014/main" id="{3FEDBD51-011A-47AC-9EB8-6C6E00ABBE20}"/>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1FAD349C-AF76-4212-9717-B04A373E6290}"/>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cxnSp>
        <p:nvCxnSpPr>
          <p:cNvPr id="10" name="Straight Connector 9">
            <a:extLst>
              <a:ext uri="{FF2B5EF4-FFF2-40B4-BE49-F238E27FC236}">
                <a16:creationId xmlns:a16="http://schemas.microsoft.com/office/drawing/2014/main" id="{1B2C61C1-B557-4F6C-B473-C2563EB6461C}"/>
              </a:ext>
            </a:extLst>
          </p:cNvPr>
          <p:cNvCxnSpPr/>
          <p:nvPr/>
        </p:nvCxnSpPr>
        <p:spPr>
          <a:xfrm>
            <a:off x="7148944" y="4336473"/>
            <a:ext cx="4294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4500A015-6800-4082-870A-4868EB50015A}"/>
              </a:ext>
            </a:extLst>
          </p:cNvPr>
          <p:cNvCxnSpPr/>
          <p:nvPr/>
        </p:nvCxnSpPr>
        <p:spPr>
          <a:xfrm>
            <a:off x="7148945" y="4114799"/>
            <a:ext cx="42949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76F633E1-D351-45B7-B44A-E579DF3B84B8}"/>
              </a:ext>
            </a:extLst>
          </p:cNvPr>
          <p:cNvCxnSpPr/>
          <p:nvPr/>
        </p:nvCxnSpPr>
        <p:spPr>
          <a:xfrm>
            <a:off x="7148944" y="5264728"/>
            <a:ext cx="429491"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6507694D-A80D-4CFF-A981-2530A8D6D1EC}"/>
              </a:ext>
            </a:extLst>
          </p:cNvPr>
          <p:cNvSpPr txBox="1"/>
          <p:nvPr/>
        </p:nvSpPr>
        <p:spPr>
          <a:xfrm>
            <a:off x="762000" y="1777937"/>
            <a:ext cx="10820400" cy="923330"/>
          </a:xfrm>
          <a:prstGeom prst="rect">
            <a:avLst/>
          </a:prstGeom>
          <a:noFill/>
        </p:spPr>
        <p:txBody>
          <a:bodyPr wrap="square">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subscales of student satisfaction revealed a mean score of less than 3.4 out of 5 in all subscales. The instructor subscale yielded the highest mean score (M = 3.36 ± 0.82), followed by the technology subscale (M = 3.31 ± 0.88) .</a:t>
            </a:r>
            <a:endParaRPr lang="fa-IR"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4742A1A-ADE9-47D9-8F77-A4E7E3A10221}"/>
              </a:ext>
            </a:extLst>
          </p:cNvPr>
          <p:cNvSpPr txBox="1"/>
          <p:nvPr/>
        </p:nvSpPr>
        <p:spPr>
          <a:xfrm>
            <a:off x="762000" y="2662719"/>
            <a:ext cx="11542375" cy="646331"/>
          </a:xfrm>
          <a:prstGeom prst="rect">
            <a:avLst/>
          </a:prstGeom>
          <a:noFill/>
        </p:spPr>
        <p:txBody>
          <a:bodyPr wrap="square">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Evaluating the overall faculty satisfaction with subscales revealed that all subscales had a mean score of less than 2.8 out of 4. The student subscale yielded the highest mean score (M = 2.66 ± 0.19) of all subscales.</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15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1AA325B-2DBC-4CB6-B8BF-2509689B689F}"/>
              </a:ext>
            </a:extLst>
          </p:cNvPr>
          <p:cNvPicPr>
            <a:picLocks noGrp="1" noChangeAspect="1"/>
          </p:cNvPicPr>
          <p:nvPr>
            <p:ph idx="1"/>
          </p:nvPr>
        </p:nvPicPr>
        <p:blipFill>
          <a:blip r:embed="rId2"/>
          <a:stretch>
            <a:fillRect/>
          </a:stretch>
        </p:blipFill>
        <p:spPr>
          <a:xfrm>
            <a:off x="3573894" y="3214854"/>
            <a:ext cx="4968009" cy="2962275"/>
          </a:xfrm>
        </p:spPr>
      </p:pic>
      <p:sp>
        <p:nvSpPr>
          <p:cNvPr id="4" name="Date Placeholder 3">
            <a:extLst>
              <a:ext uri="{FF2B5EF4-FFF2-40B4-BE49-F238E27FC236}">
                <a16:creationId xmlns:a16="http://schemas.microsoft.com/office/drawing/2014/main" id="{8995CE4B-F2A8-46DE-9160-6D860825545E}"/>
              </a:ext>
            </a:extLst>
          </p:cNvPr>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
        <p:nvSpPr>
          <p:cNvPr id="5" name="Footer Placeholder 4">
            <a:extLst>
              <a:ext uri="{FF2B5EF4-FFF2-40B4-BE49-F238E27FC236}">
                <a16:creationId xmlns:a16="http://schemas.microsoft.com/office/drawing/2014/main" id="{1A7EBCC6-F116-40F1-8057-67395504A8FB}"/>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B910795B-3D3E-461F-A775-C8742612359C}"/>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12" name="TextBox 11">
            <a:extLst>
              <a:ext uri="{FF2B5EF4-FFF2-40B4-BE49-F238E27FC236}">
                <a16:creationId xmlns:a16="http://schemas.microsoft.com/office/drawing/2014/main" id="{788298D1-55A2-4796-8B26-13092AE1F3EA}"/>
              </a:ext>
            </a:extLst>
          </p:cNvPr>
          <p:cNvSpPr txBox="1"/>
          <p:nvPr/>
        </p:nvSpPr>
        <p:spPr>
          <a:xfrm>
            <a:off x="1565563" y="2042367"/>
            <a:ext cx="9316881" cy="1015663"/>
          </a:xfrm>
          <a:prstGeom prst="rect">
            <a:avLst/>
          </a:prstGeom>
          <a:noFill/>
        </p:spPr>
        <p:txBody>
          <a:bodyPr wrap="square">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correlation</a:t>
            </a:r>
            <a:r>
              <a:rPr lang="en-US" sz="2000" dirty="0">
                <a:latin typeface="Times New Roman" panose="02020603050405020304" pitchFamily="18" charset="0"/>
                <a:cs typeface="Times New Roman" panose="02020603050405020304" pitchFamily="18" charset="0"/>
              </a:rPr>
              <a:t> between the </a:t>
            </a:r>
            <a:r>
              <a:rPr lang="en-US" sz="2000" b="1" dirty="0">
                <a:latin typeface="Times New Roman" panose="02020603050405020304" pitchFamily="18" charset="0"/>
                <a:cs typeface="Times New Roman" panose="02020603050405020304" pitchFamily="18" charset="0"/>
              </a:rPr>
              <a:t>overall satisfaction and subscales among students </a:t>
            </a:r>
            <a:r>
              <a:rPr lang="en-US" sz="2000" dirty="0">
                <a:latin typeface="Times New Roman" panose="02020603050405020304" pitchFamily="18" charset="0"/>
                <a:cs typeface="Times New Roman" panose="02020603050405020304" pitchFamily="18" charset="0"/>
              </a:rPr>
              <a:t>reveals a significant correlation between the overall satisfaction of students with technology (r = 0.615, p = .000) and interaction (r = .665, p = .000).</a:t>
            </a:r>
            <a:endParaRPr lang="fa-IR" sz="20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98C9DFA-8F87-4222-B634-75339B62EC6F}"/>
              </a:ext>
            </a:extLst>
          </p:cNvPr>
          <p:cNvCxnSpPr/>
          <p:nvPr/>
        </p:nvCxnSpPr>
        <p:spPr>
          <a:xfrm flipH="1">
            <a:off x="6705600" y="5444835"/>
            <a:ext cx="29094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022AA76F-6126-439C-B584-93545B664AF3}"/>
              </a:ext>
            </a:extLst>
          </p:cNvPr>
          <p:cNvCxnSpPr/>
          <p:nvPr/>
        </p:nvCxnSpPr>
        <p:spPr>
          <a:xfrm flipH="1">
            <a:off x="5805054" y="5430981"/>
            <a:ext cx="29094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06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744A7-092B-4EA6-A8E3-1454E94CE0AF}"/>
              </a:ext>
            </a:extLst>
          </p:cNvPr>
          <p:cNvSpPr>
            <a:spLocks noGrp="1"/>
          </p:cNvSpPr>
          <p:nvPr>
            <p:ph idx="1"/>
          </p:nvPr>
        </p:nvSpPr>
        <p:spPr/>
        <p:txBody>
          <a:bodyPr>
            <a:normAutofit/>
          </a:bodyPr>
          <a:lstStyle/>
          <a:p>
            <a:pPr algn="l" rt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An independent t-test </a:t>
            </a:r>
            <a:r>
              <a:rPr lang="en-US" sz="2000" dirty="0">
                <a:latin typeface="Times New Roman" panose="02020603050405020304" pitchFamily="18" charset="0"/>
                <a:cs typeface="Times New Roman" panose="02020603050405020304" pitchFamily="18" charset="0"/>
              </a:rPr>
              <a:t>was conducted to compare </a:t>
            </a:r>
            <a:r>
              <a:rPr lang="en-US" sz="2000" b="1" dirty="0">
                <a:latin typeface="Times New Roman" panose="02020603050405020304" pitchFamily="18" charset="0"/>
                <a:cs typeface="Times New Roman" panose="02020603050405020304" pitchFamily="18" charset="0"/>
              </a:rPr>
              <a:t>student satisfaction with previous experience </a:t>
            </a:r>
            <a:r>
              <a:rPr lang="en-US" sz="2000" dirty="0">
                <a:latin typeface="Times New Roman" panose="02020603050405020304" pitchFamily="18" charset="0"/>
                <a:cs typeface="Times New Roman" panose="02020603050405020304" pitchFamily="18" charset="0"/>
              </a:rPr>
              <a:t>in online learning. The results suggest that </a:t>
            </a:r>
            <a:r>
              <a:rPr lang="en-US" sz="2000" dirty="0">
                <a:solidFill>
                  <a:srgbClr val="00B0F0"/>
                </a:solidFill>
                <a:latin typeface="Times New Roman" panose="02020603050405020304" pitchFamily="18" charset="0"/>
                <a:cs typeface="Times New Roman" panose="02020603050405020304" pitchFamily="18" charset="0"/>
              </a:rPr>
              <a:t>previous experience in online learning does not affect satisfaction,</a:t>
            </a:r>
            <a:r>
              <a:rPr lang="en-US" sz="2000" dirty="0">
                <a:latin typeface="Times New Roman" panose="02020603050405020304" pitchFamily="18" charset="0"/>
                <a:cs typeface="Times New Roman" panose="02020603050405020304" pitchFamily="18" charset="0"/>
              </a:rPr>
              <a:t> as there were no statistically significant differences between students who had previous experience (75.5 ± 17.17) compared to students with no experience (77.07 ± 13.48), t(150.88) = .86, p = .394. </a:t>
            </a:r>
          </a:p>
          <a:p>
            <a:pPr algn="l" rtl="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Similarly, the results suggest that </a:t>
            </a:r>
            <a:r>
              <a:rPr lang="en-US" sz="2000" dirty="0">
                <a:solidFill>
                  <a:srgbClr val="00B0F0"/>
                </a:solidFill>
                <a:latin typeface="Times New Roman" panose="02020603050405020304" pitchFamily="18" charset="0"/>
                <a:cs typeface="Times New Roman" panose="02020603050405020304" pitchFamily="18" charset="0"/>
              </a:rPr>
              <a:t>gender does not affect student satisfaction</a:t>
            </a:r>
            <a:r>
              <a:rPr lang="en-US" sz="2000" dirty="0">
                <a:latin typeface="Times New Roman" panose="02020603050405020304" pitchFamily="18" charset="0"/>
                <a:cs typeface="Times New Roman" panose="02020603050405020304" pitchFamily="18" charset="0"/>
              </a:rPr>
              <a:t>, as there was no statistically significant difference between male (76.17 ± 18.94) and female students (76.64 ± 14.30), t (356) = .15, p = .88.</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274AA4F-C077-4870-9955-F10C458CF7E9}"/>
              </a:ext>
            </a:extLst>
          </p:cNvPr>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a:extLst>
              <a:ext uri="{FF2B5EF4-FFF2-40B4-BE49-F238E27FC236}">
                <a16:creationId xmlns:a16="http://schemas.microsoft.com/office/drawing/2014/main" id="{2BDCC100-1578-4714-84E5-A26476B920E4}"/>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BB7CDE30-D7A2-49C4-989D-32C528F6870E}"/>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7" name="Picture 6">
            <a:extLst>
              <a:ext uri="{FF2B5EF4-FFF2-40B4-BE49-F238E27FC236}">
                <a16:creationId xmlns:a16="http://schemas.microsoft.com/office/drawing/2014/main" id="{B259A211-406F-48AC-87CF-984331E89685}"/>
              </a:ext>
            </a:extLst>
          </p:cNvPr>
          <p:cNvPicPr>
            <a:picLocks noChangeAspect="1"/>
          </p:cNvPicPr>
          <p:nvPr/>
        </p:nvPicPr>
        <p:blipFill>
          <a:blip r:embed="rId2"/>
          <a:stretch>
            <a:fillRect/>
          </a:stretch>
        </p:blipFill>
        <p:spPr>
          <a:xfrm>
            <a:off x="4175671" y="4600836"/>
            <a:ext cx="3838575" cy="1467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644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7DE057D-0FA7-4430-A772-807320C64177}"/>
              </a:ext>
            </a:extLst>
          </p:cNvPr>
          <p:cNvPicPr>
            <a:picLocks noGrp="1" noChangeAspect="1"/>
          </p:cNvPicPr>
          <p:nvPr>
            <p:ph idx="1"/>
          </p:nvPr>
        </p:nvPicPr>
        <p:blipFill>
          <a:blip r:embed="rId2"/>
          <a:stretch>
            <a:fillRect/>
          </a:stretch>
        </p:blipFill>
        <p:spPr>
          <a:xfrm>
            <a:off x="1203325" y="2125667"/>
            <a:ext cx="9783763" cy="3978267"/>
          </a:xfrm>
        </p:spPr>
      </p:pic>
      <p:sp>
        <p:nvSpPr>
          <p:cNvPr id="4" name="Date Placeholder 3">
            <a:extLst>
              <a:ext uri="{FF2B5EF4-FFF2-40B4-BE49-F238E27FC236}">
                <a16:creationId xmlns:a16="http://schemas.microsoft.com/office/drawing/2014/main" id="{CCF271EB-33A3-4BE3-91E8-4C19E3C15BC2}"/>
              </a:ext>
            </a:extLst>
          </p:cNvPr>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a:extLst>
              <a:ext uri="{FF2B5EF4-FFF2-40B4-BE49-F238E27FC236}">
                <a16:creationId xmlns:a16="http://schemas.microsoft.com/office/drawing/2014/main" id="{BC5DDAEE-C8FE-4456-91A3-9E68B445B141}"/>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50FB62FF-DC97-409A-ADC0-AEA8B6C527AD}"/>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cxnSp>
        <p:nvCxnSpPr>
          <p:cNvPr id="10" name="Straight Connector 9">
            <a:extLst>
              <a:ext uri="{FF2B5EF4-FFF2-40B4-BE49-F238E27FC236}">
                <a16:creationId xmlns:a16="http://schemas.microsoft.com/office/drawing/2014/main" id="{B3A03992-CF30-4DC2-AAD4-55E35D778AA9}"/>
              </a:ext>
            </a:extLst>
          </p:cNvPr>
          <p:cNvCxnSpPr/>
          <p:nvPr/>
        </p:nvCxnSpPr>
        <p:spPr>
          <a:xfrm flipH="1">
            <a:off x="10363201" y="5805055"/>
            <a:ext cx="36021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87FD1A2-BF64-4265-B3BD-936FB04F94AD}"/>
              </a:ext>
            </a:extLst>
          </p:cNvPr>
          <p:cNvCxnSpPr/>
          <p:nvPr/>
        </p:nvCxnSpPr>
        <p:spPr>
          <a:xfrm flipH="1">
            <a:off x="9670473" y="5805055"/>
            <a:ext cx="36021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335AB0-312A-4745-AF35-8DC7C424345E}"/>
              </a:ext>
            </a:extLst>
          </p:cNvPr>
          <p:cNvCxnSpPr/>
          <p:nvPr/>
        </p:nvCxnSpPr>
        <p:spPr>
          <a:xfrm flipH="1">
            <a:off x="10238509" y="3366654"/>
            <a:ext cx="484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6F3FB0-78AB-4736-8660-17003A61A3AE}"/>
              </a:ext>
            </a:extLst>
          </p:cNvPr>
          <p:cNvCxnSpPr/>
          <p:nvPr/>
        </p:nvCxnSpPr>
        <p:spPr>
          <a:xfrm flipH="1">
            <a:off x="9545781" y="3366654"/>
            <a:ext cx="484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12301A-C396-42FD-82C1-61DC31E48D52}"/>
              </a:ext>
            </a:extLst>
          </p:cNvPr>
          <p:cNvCxnSpPr/>
          <p:nvPr/>
        </p:nvCxnSpPr>
        <p:spPr>
          <a:xfrm flipH="1">
            <a:off x="10238509" y="5223164"/>
            <a:ext cx="48491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D9CCAFD3-C139-4CD0-887B-A9317759454C}"/>
              </a:ext>
            </a:extLst>
          </p:cNvPr>
          <p:cNvCxnSpPr/>
          <p:nvPr/>
        </p:nvCxnSpPr>
        <p:spPr>
          <a:xfrm flipH="1">
            <a:off x="9606822" y="5223164"/>
            <a:ext cx="48491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CFC938F1-AB03-4FBA-8A5A-FED08162BC74}"/>
              </a:ext>
            </a:extLst>
          </p:cNvPr>
          <p:cNvCxnSpPr/>
          <p:nvPr/>
        </p:nvCxnSpPr>
        <p:spPr>
          <a:xfrm flipH="1">
            <a:off x="10238509" y="5347855"/>
            <a:ext cx="484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88294D1F-B9FC-46DA-80BB-AE962086991B}"/>
              </a:ext>
            </a:extLst>
          </p:cNvPr>
          <p:cNvCxnSpPr/>
          <p:nvPr/>
        </p:nvCxnSpPr>
        <p:spPr>
          <a:xfrm flipH="1">
            <a:off x="9606822" y="5347855"/>
            <a:ext cx="48491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FF491CC7-E5DD-43D3-9C1F-2E1ABDC4ACCA}"/>
              </a:ext>
            </a:extLst>
          </p:cNvPr>
          <p:cNvCxnSpPr>
            <a:cxnSpLocks/>
          </p:cNvCxnSpPr>
          <p:nvPr/>
        </p:nvCxnSpPr>
        <p:spPr>
          <a:xfrm flipH="1">
            <a:off x="10238509" y="4890655"/>
            <a:ext cx="4849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402DFF7-E219-42F8-8374-5CA3C17011B4}"/>
              </a:ext>
            </a:extLst>
          </p:cNvPr>
          <p:cNvCxnSpPr>
            <a:cxnSpLocks/>
          </p:cNvCxnSpPr>
          <p:nvPr/>
        </p:nvCxnSpPr>
        <p:spPr>
          <a:xfrm flipH="1">
            <a:off x="9606822" y="4890655"/>
            <a:ext cx="4849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F84879DD-7DC1-405B-8E5C-42871299FB03}"/>
              </a:ext>
            </a:extLst>
          </p:cNvPr>
          <p:cNvCxnSpPr/>
          <p:nvPr/>
        </p:nvCxnSpPr>
        <p:spPr>
          <a:xfrm flipH="1">
            <a:off x="10238509" y="3920835"/>
            <a:ext cx="48491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E32A918A-51E6-435C-B510-FFF9DB16EDE9}"/>
              </a:ext>
            </a:extLst>
          </p:cNvPr>
          <p:cNvCxnSpPr/>
          <p:nvPr/>
        </p:nvCxnSpPr>
        <p:spPr>
          <a:xfrm flipH="1">
            <a:off x="9545781" y="3920835"/>
            <a:ext cx="48491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Straight Connector 32">
            <a:extLst>
              <a:ext uri="{FF2B5EF4-FFF2-40B4-BE49-F238E27FC236}">
                <a16:creationId xmlns:a16="http://schemas.microsoft.com/office/drawing/2014/main" id="{FCF23C00-496D-4ECC-8525-47510AF4D83E}"/>
              </a:ext>
            </a:extLst>
          </p:cNvPr>
          <p:cNvCxnSpPr/>
          <p:nvPr/>
        </p:nvCxnSpPr>
        <p:spPr>
          <a:xfrm flipH="1">
            <a:off x="9060871" y="3602180"/>
            <a:ext cx="48491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Straight Connector 33">
            <a:extLst>
              <a:ext uri="{FF2B5EF4-FFF2-40B4-BE49-F238E27FC236}">
                <a16:creationId xmlns:a16="http://schemas.microsoft.com/office/drawing/2014/main" id="{87BEAD32-C88E-4802-88E1-D77F5AE2543D}"/>
              </a:ext>
            </a:extLst>
          </p:cNvPr>
          <p:cNvCxnSpPr/>
          <p:nvPr/>
        </p:nvCxnSpPr>
        <p:spPr>
          <a:xfrm flipH="1">
            <a:off x="8369298" y="3602180"/>
            <a:ext cx="48491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3813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B4EF9-8244-4A1B-B141-5E9343097B6C}"/>
              </a:ext>
            </a:extLst>
          </p:cNvPr>
          <p:cNvSpPr>
            <a:spLocks noGrp="1"/>
          </p:cNvSpPr>
          <p:nvPr>
            <p:ph idx="1"/>
          </p:nvPr>
        </p:nvSpPr>
        <p:spPr>
          <a:xfrm>
            <a:off x="1202265" y="1817717"/>
            <a:ext cx="9784080" cy="4206240"/>
          </a:xfrm>
        </p:spPr>
        <p:txBody>
          <a:bodyPr>
            <a:normAutofit/>
          </a:bodyPr>
          <a:lstStyle/>
          <a:p>
            <a:pPr algn="l" rt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An independent t-test </a:t>
            </a:r>
            <a:r>
              <a:rPr lang="en-US" sz="2000" dirty="0">
                <a:latin typeface="Times New Roman" panose="02020603050405020304" pitchFamily="18" charset="0"/>
                <a:cs typeface="Times New Roman" panose="02020603050405020304" pitchFamily="18" charset="0"/>
              </a:rPr>
              <a:t>was conducted to compare </a:t>
            </a:r>
            <a:r>
              <a:rPr lang="en-US" sz="2000" b="1" dirty="0">
                <a:latin typeface="Times New Roman" panose="02020603050405020304" pitchFamily="18" charset="0"/>
                <a:cs typeface="Times New Roman" panose="02020603050405020304" pitchFamily="18" charset="0"/>
              </a:rPr>
              <a:t>faculty satisfaction </a:t>
            </a:r>
            <a:r>
              <a:rPr lang="en-US" sz="2000" dirty="0">
                <a:latin typeface="Times New Roman" panose="02020603050405020304" pitchFamily="18" charset="0"/>
                <a:cs typeface="Times New Roman" panose="02020603050405020304" pitchFamily="18" charset="0"/>
              </a:rPr>
              <a:t>with </a:t>
            </a:r>
            <a:r>
              <a:rPr lang="en-US" sz="2000" b="1" dirty="0">
                <a:latin typeface="Times New Roman" panose="02020603050405020304" pitchFamily="18" charset="0"/>
                <a:cs typeface="Times New Roman" panose="02020603050405020304" pitchFamily="18" charset="0"/>
              </a:rPr>
              <a:t>previous experience with online learning</a:t>
            </a:r>
            <a:r>
              <a:rPr lang="en-US" sz="2000" dirty="0">
                <a:latin typeface="Times New Roman" panose="02020603050405020304" pitchFamily="18" charset="0"/>
                <a:cs typeface="Times New Roman" panose="02020603050405020304" pitchFamily="18" charset="0"/>
              </a:rPr>
              <a:t>. The results suggest that</a:t>
            </a:r>
            <a:r>
              <a:rPr lang="en-US" sz="2000" dirty="0">
                <a:solidFill>
                  <a:srgbClr val="00B0F0"/>
                </a:solidFill>
                <a:latin typeface="Times New Roman" panose="02020603050405020304" pitchFamily="18" charset="0"/>
                <a:cs typeface="Times New Roman" panose="02020603050405020304" pitchFamily="18" charset="0"/>
              </a:rPr>
              <a:t> previous experience did not affect satisfaction</a:t>
            </a:r>
            <a:r>
              <a:rPr lang="en-US" sz="2000" dirty="0">
                <a:latin typeface="Times New Roman" panose="02020603050405020304" pitchFamily="18" charset="0"/>
                <a:cs typeface="Times New Roman" panose="02020603050405020304" pitchFamily="18" charset="0"/>
              </a:rPr>
              <a:t>, as there was no statistically significant difference between faculty with previous experience (83.5 ± 11.37) and faculty with no experience (82.09 ± 7.71), t(68) = .530, p = .073.</a:t>
            </a:r>
          </a:p>
          <a:p>
            <a:pPr algn="l" rtl="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Similarly, the results suggest that </a:t>
            </a:r>
            <a:r>
              <a:rPr lang="en-US" sz="2000" dirty="0">
                <a:solidFill>
                  <a:srgbClr val="00B0F0"/>
                </a:solidFill>
                <a:latin typeface="Times New Roman" panose="02020603050405020304" pitchFamily="18" charset="0"/>
                <a:cs typeface="Times New Roman" panose="02020603050405020304" pitchFamily="18" charset="0"/>
              </a:rPr>
              <a:t>gender does not affect faculty satisfaction</a:t>
            </a:r>
            <a:r>
              <a:rPr lang="en-US" sz="2000" dirty="0">
                <a:latin typeface="Times New Roman" panose="02020603050405020304" pitchFamily="18" charset="0"/>
                <a:cs typeface="Times New Roman" panose="02020603050405020304" pitchFamily="18" charset="0"/>
              </a:rPr>
              <a:t>, as there was no statistically significant difference between males (82.00 ± 9.41) and females (82.70 ± 7.12), t (68) = .35, p = .25.</a:t>
            </a:r>
          </a:p>
          <a:p>
            <a:pPr algn="l" rt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An independent-samples t-test </a:t>
            </a:r>
            <a:r>
              <a:rPr lang="en-US" sz="2000" dirty="0">
                <a:latin typeface="Times New Roman" panose="02020603050405020304" pitchFamily="18" charset="0"/>
                <a:cs typeface="Times New Roman" panose="02020603050405020304" pitchFamily="18" charset="0"/>
              </a:rPr>
              <a:t>was conducted to </a:t>
            </a:r>
            <a:r>
              <a:rPr lang="en-US" sz="2000" b="1" dirty="0">
                <a:latin typeface="Times New Roman" panose="02020603050405020304" pitchFamily="18" charset="0"/>
                <a:cs typeface="Times New Roman" panose="02020603050405020304" pitchFamily="18" charset="0"/>
              </a:rPr>
              <a:t>compare satisfaction scores between faculty and students</a:t>
            </a:r>
            <a:r>
              <a:rPr lang="en-US" sz="2000" dirty="0">
                <a:latin typeface="Times New Roman" panose="02020603050405020304" pitchFamily="18" charset="0"/>
                <a:cs typeface="Times New Roman" panose="02020603050405020304" pitchFamily="18" charset="0"/>
              </a:rPr>
              <a:t>. The results suggest </a:t>
            </a:r>
            <a:r>
              <a:rPr lang="en-US" sz="2000" dirty="0">
                <a:solidFill>
                  <a:srgbClr val="00B0F0"/>
                </a:solidFill>
                <a:latin typeface="Times New Roman" panose="02020603050405020304" pitchFamily="18" charset="0"/>
                <a:cs typeface="Times New Roman" panose="02020603050405020304" pitchFamily="18" charset="0"/>
              </a:rPr>
              <a:t>statistically significant differences </a:t>
            </a:r>
            <a:r>
              <a:rPr lang="en-US" sz="2000" dirty="0">
                <a:latin typeface="Times New Roman" panose="02020603050405020304" pitchFamily="18" charset="0"/>
                <a:cs typeface="Times New Roman" panose="02020603050405020304" pitchFamily="18" charset="0"/>
              </a:rPr>
              <a:t>between students (76.61 ± 14.61) and faculty (82.33 ± 8.36), t(164) = 5.71, p = .000.</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F657DA6-158F-4733-8136-9DB51D8EF421}"/>
              </a:ext>
            </a:extLst>
          </p:cNvPr>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a:extLst>
              <a:ext uri="{FF2B5EF4-FFF2-40B4-BE49-F238E27FC236}">
                <a16:creationId xmlns:a16="http://schemas.microsoft.com/office/drawing/2014/main" id="{B205E02A-7CA8-48ED-A5A4-E317D393B1E8}"/>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93DD492E-62B6-4254-AF62-D2BEDC6CC2C2}"/>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8" name="Picture 7">
            <a:extLst>
              <a:ext uri="{FF2B5EF4-FFF2-40B4-BE49-F238E27FC236}">
                <a16:creationId xmlns:a16="http://schemas.microsoft.com/office/drawing/2014/main" id="{52D31856-0C48-46EB-8132-96727F143569}"/>
              </a:ext>
            </a:extLst>
          </p:cNvPr>
          <p:cNvPicPr>
            <a:picLocks noChangeAspect="1"/>
          </p:cNvPicPr>
          <p:nvPr/>
        </p:nvPicPr>
        <p:blipFill>
          <a:blip r:embed="rId2"/>
          <a:stretch>
            <a:fillRect/>
          </a:stretch>
        </p:blipFill>
        <p:spPr>
          <a:xfrm>
            <a:off x="9374910" y="5098473"/>
            <a:ext cx="2777536" cy="1080483"/>
          </a:xfrm>
          <a:prstGeom prst="rect">
            <a:avLst/>
          </a:prstGeom>
        </p:spPr>
      </p:pic>
    </p:spTree>
    <p:extLst>
      <p:ext uri="{BB962C8B-B14F-4D97-AF65-F5344CB8AC3E}">
        <p14:creationId xmlns:p14="http://schemas.microsoft.com/office/powerpoint/2010/main" val="415032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7D0848-3C5E-4362-8356-4CB9B727FEBB}"/>
              </a:ext>
            </a:extLst>
          </p:cNvPr>
          <p:cNvSpPr>
            <a:spLocks noGrp="1"/>
          </p:cNvSpPr>
          <p:nvPr>
            <p:ph type="dt" sz="half" idx="10"/>
          </p:nvPr>
        </p:nvSpPr>
        <p:spPr/>
        <p:txBody>
          <a:bodyPr/>
          <a:lstStyle/>
          <a:p>
            <a:r>
              <a:rPr lang="fa-IR"/>
              <a:t>اسلاید شماره </a:t>
            </a:r>
            <a:fld id="{623B8C6E-8ADC-45B6-B8AE-E579583F451D}" type="slidenum">
              <a:rPr lang="fa-IR" smtClean="0"/>
              <a:pPr/>
              <a:t>2</a:t>
            </a:fld>
            <a:r>
              <a:rPr lang="en-US"/>
              <a:t>  </a:t>
            </a:r>
            <a:r>
              <a:rPr lang="fa-IR"/>
              <a:t> </a:t>
            </a:r>
            <a:endParaRPr lang="en-US" dirty="0"/>
          </a:p>
        </p:txBody>
      </p:sp>
      <p:sp>
        <p:nvSpPr>
          <p:cNvPr id="5" name="Footer Placeholder 4">
            <a:extLst>
              <a:ext uri="{FF2B5EF4-FFF2-40B4-BE49-F238E27FC236}">
                <a16:creationId xmlns:a16="http://schemas.microsoft.com/office/drawing/2014/main" id="{6B046540-B873-4FC5-B2D4-FBF85C0C61ED}"/>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5AF81C50-20FA-426A-8D41-345D5DBFEDE4}"/>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2050" name="Picture 2" descr="3 Benefits of Keeping a Journal – Ignited Pens">
            <a:extLst>
              <a:ext uri="{FF2B5EF4-FFF2-40B4-BE49-F238E27FC236}">
                <a16:creationId xmlns:a16="http://schemas.microsoft.com/office/drawing/2014/main" id="{3C39CE79-6DC2-4F2E-B0D2-18821A5F7D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3600" y="304800"/>
            <a:ext cx="2273300" cy="1385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l Education Online: Vol 11, No 1">
            <a:extLst>
              <a:ext uri="{FF2B5EF4-FFF2-40B4-BE49-F238E27FC236}">
                <a16:creationId xmlns:a16="http://schemas.microsoft.com/office/drawing/2014/main" id="{CD610324-390B-4925-9120-AC71F5B2C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11" y="2312898"/>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48FB02-3456-49B3-8C68-713779AE229C}"/>
              </a:ext>
            </a:extLst>
          </p:cNvPr>
          <p:cNvSpPr txBox="1"/>
          <p:nvPr/>
        </p:nvSpPr>
        <p:spPr>
          <a:xfrm>
            <a:off x="7239055" y="3453032"/>
            <a:ext cx="4752910" cy="400110"/>
          </a:xfrm>
          <a:prstGeom prst="rect">
            <a:avLst/>
          </a:prstGeom>
          <a:solidFill>
            <a:schemeClr val="tx2">
              <a:lumMod val="25000"/>
              <a:lumOff val="75000"/>
            </a:schemeClr>
          </a:solidFill>
        </p:spPr>
        <p:txBody>
          <a:bodyPr wrap="square">
            <a:spAutoFit/>
          </a:bodyPr>
          <a:lstStyle/>
          <a:p>
            <a:pPr algn="ctr"/>
            <a:r>
              <a:rPr lang="en-US" sz="2000" b="1" dirty="0">
                <a:solidFill>
                  <a:schemeClr val="tx2">
                    <a:lumMod val="90000"/>
                    <a:lumOff val="10000"/>
                  </a:schemeClr>
                </a:solidFill>
                <a:latin typeface="Times New Roman" panose="02020603050405020304" pitchFamily="18" charset="0"/>
                <a:cs typeface="Times New Roman" panose="02020603050405020304" pitchFamily="18" charset="0"/>
              </a:rPr>
              <a:t>H- Index         29 </a:t>
            </a:r>
            <a:endParaRPr lang="fa-IR" sz="2000" b="1" dirty="0">
              <a:solidFill>
                <a:schemeClr val="tx2">
                  <a:lumMod val="90000"/>
                  <a:lumOff val="10000"/>
                </a:schemeClr>
              </a:solidFill>
            </a:endParaRPr>
          </a:p>
        </p:txBody>
      </p:sp>
      <p:sp>
        <p:nvSpPr>
          <p:cNvPr id="13" name="TextBox 12">
            <a:extLst>
              <a:ext uri="{FF2B5EF4-FFF2-40B4-BE49-F238E27FC236}">
                <a16:creationId xmlns:a16="http://schemas.microsoft.com/office/drawing/2014/main" id="{E277BC5B-F9ED-494F-8EF5-1821166365B6}"/>
              </a:ext>
            </a:extLst>
          </p:cNvPr>
          <p:cNvSpPr txBox="1"/>
          <p:nvPr/>
        </p:nvSpPr>
        <p:spPr>
          <a:xfrm>
            <a:off x="218943" y="3453032"/>
            <a:ext cx="4657799" cy="400110"/>
          </a:xfrm>
          <a:prstGeom prst="rect">
            <a:avLst/>
          </a:prstGeom>
          <a:solidFill>
            <a:schemeClr val="accent3">
              <a:lumMod val="40000"/>
              <a:lumOff val="60000"/>
            </a:schemeClr>
          </a:solidFill>
        </p:spPr>
        <p:txBody>
          <a:bodyPr wrap="square">
            <a:spAutoFit/>
          </a:bodyPr>
          <a:lstStyle/>
          <a:p>
            <a:pPr marL="0" indent="0" algn="ctr">
              <a:buNone/>
            </a:pPr>
            <a:r>
              <a:rPr lang="en-US" sz="2000" b="1" dirty="0">
                <a:solidFill>
                  <a:schemeClr val="accent3">
                    <a:lumMod val="50000"/>
                  </a:schemeClr>
                </a:solidFill>
                <a:latin typeface="Times New Roman" panose="02020603050405020304" pitchFamily="18" charset="0"/>
                <a:cs typeface="Times New Roman" panose="02020603050405020304" pitchFamily="18" charset="0"/>
              </a:rPr>
              <a:t>Impact Factor     3.298</a:t>
            </a:r>
          </a:p>
        </p:txBody>
      </p:sp>
      <p:sp>
        <p:nvSpPr>
          <p:cNvPr id="15" name="TextBox 14">
            <a:extLst>
              <a:ext uri="{FF2B5EF4-FFF2-40B4-BE49-F238E27FC236}">
                <a16:creationId xmlns:a16="http://schemas.microsoft.com/office/drawing/2014/main" id="{2FFB213F-5DCC-4043-91A8-1FEAF5CDBBDC}"/>
              </a:ext>
            </a:extLst>
          </p:cNvPr>
          <p:cNvSpPr txBox="1"/>
          <p:nvPr/>
        </p:nvSpPr>
        <p:spPr>
          <a:xfrm>
            <a:off x="3900633" y="5240202"/>
            <a:ext cx="4390733" cy="400110"/>
          </a:xfrm>
          <a:prstGeom prst="rect">
            <a:avLst/>
          </a:prstGeom>
          <a:solidFill>
            <a:srgbClr val="FFFF00"/>
          </a:solidFill>
        </p:spPr>
        <p:txBody>
          <a:bodyPr wrap="square">
            <a:spAutoFit/>
          </a:bodyPr>
          <a:lstStyle/>
          <a:p>
            <a:pPr marL="0" indent="0" algn="ctr">
              <a:buNone/>
            </a:pPr>
            <a:r>
              <a:rPr lang="en-US" sz="2000" b="1" dirty="0">
                <a:solidFill>
                  <a:srgbClr val="FF0000"/>
                </a:solidFill>
                <a:latin typeface="Times New Roman" panose="02020603050405020304" pitchFamily="18" charset="0"/>
                <a:cs typeface="Times New Roman" panose="02020603050405020304" pitchFamily="18" charset="0"/>
              </a:rPr>
              <a:t>Indexed in </a:t>
            </a:r>
            <a:r>
              <a:rPr lang="en-US" sz="2000" b="1" i="0" strike="noStrike" dirty="0">
                <a:solidFill>
                  <a:srgbClr val="FF0000"/>
                </a:solidFill>
                <a:effectLst/>
                <a:latin typeface="Ubuntu"/>
                <a:hlinkClick r:id="rId4">
                  <a:extLst>
                    <a:ext uri="{A12FA001-AC4F-418D-AE19-62706E023703}">
                      <ahyp:hlinkClr xmlns:ahyp="http://schemas.microsoft.com/office/drawing/2018/hyperlinkcolor" val="tx"/>
                    </a:ext>
                  </a:extLst>
                </a:hlinkClick>
              </a:rPr>
              <a:t>ISI</a:t>
            </a:r>
            <a:r>
              <a:rPr lang="en-US" sz="2000" b="1" i="0" dirty="0">
                <a:solidFill>
                  <a:srgbClr val="FF0000"/>
                </a:solidFill>
                <a:effectLst/>
                <a:latin typeface="Ubuntu"/>
              </a:rPr>
              <a:t>, </a:t>
            </a:r>
            <a:r>
              <a:rPr lang="en-US" sz="2000" b="1" i="0" strike="noStrike" dirty="0">
                <a:solidFill>
                  <a:srgbClr val="FF0000"/>
                </a:solidFill>
                <a:effectLst/>
                <a:latin typeface="Ubuntu"/>
                <a:hlinkClick r:id="rId5">
                  <a:extLst>
                    <a:ext uri="{A12FA001-AC4F-418D-AE19-62706E023703}">
                      <ahyp:hlinkClr xmlns:ahyp="http://schemas.microsoft.com/office/drawing/2018/hyperlinkcolor" val="tx"/>
                    </a:ext>
                  </a:extLst>
                </a:hlinkClick>
              </a:rPr>
              <a:t>Scopus</a:t>
            </a:r>
            <a:r>
              <a:rPr lang="en-US" sz="2000" b="1" i="0" dirty="0">
                <a:solidFill>
                  <a:srgbClr val="FF0000"/>
                </a:solidFill>
                <a:effectLst/>
                <a:latin typeface="Ubuntu"/>
              </a:rPr>
              <a:t>, </a:t>
            </a:r>
            <a:r>
              <a:rPr lang="en-US" sz="2000" b="1" i="0" strike="noStrike" dirty="0">
                <a:solidFill>
                  <a:srgbClr val="FF0000"/>
                </a:solidFill>
                <a:effectLst/>
                <a:latin typeface="Ubuntu"/>
                <a:hlinkClick r:id="rId6">
                  <a:extLst>
                    <a:ext uri="{A12FA001-AC4F-418D-AE19-62706E023703}">
                      <ahyp:hlinkClr xmlns:ahyp="http://schemas.microsoft.com/office/drawing/2018/hyperlinkcolor" val="tx"/>
                    </a:ext>
                  </a:extLst>
                </a:hlinkClick>
              </a:rPr>
              <a:t>PubMed</a:t>
            </a:r>
            <a:r>
              <a:rPr lang="en-US" sz="2000" b="1" i="0" dirty="0">
                <a:solidFill>
                  <a:srgbClr val="FF0000"/>
                </a:solidFill>
                <a:effectLst/>
                <a:latin typeface="Ubuntu"/>
              </a:rPr>
              <a:t>, </a:t>
            </a:r>
            <a:r>
              <a:rPr lang="en-US" sz="2000" b="1" i="0" strike="noStrike" dirty="0">
                <a:solidFill>
                  <a:srgbClr val="FF0000"/>
                </a:solidFill>
                <a:effectLst/>
                <a:latin typeface="Ubuntu"/>
                <a:hlinkClick r:id="rId7">
                  <a:extLst>
                    <a:ext uri="{A12FA001-AC4F-418D-AE19-62706E023703}">
                      <ahyp:hlinkClr xmlns:ahyp="http://schemas.microsoft.com/office/drawing/2018/hyperlinkcolor" val="tx"/>
                    </a:ext>
                  </a:extLst>
                </a:hlinkClick>
              </a:rPr>
              <a:t>DOAJ</a:t>
            </a:r>
            <a:endParaRPr lang="fa-IR"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89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1D874-4878-4ECC-B767-84CFE77D3673}"/>
              </a:ext>
            </a:extLst>
          </p:cNvPr>
          <p:cNvSpPr>
            <a:spLocks noGrp="1"/>
          </p:cNvSpPr>
          <p:nvPr>
            <p:ph idx="1"/>
          </p:nvPr>
        </p:nvSpPr>
        <p:spPr>
          <a:xfrm>
            <a:off x="1165859" y="2011680"/>
            <a:ext cx="9784080" cy="4206240"/>
          </a:xfrm>
        </p:spPr>
        <p:txBody>
          <a:bodyPr>
            <a:normAutofit/>
          </a:bodyPr>
          <a:lstStyle/>
          <a:p>
            <a:pPr marL="0" indent="0" algn="l" rtl="0">
              <a:buNone/>
            </a:pPr>
            <a:r>
              <a:rPr lang="en-US" sz="2000" b="1" u="sng" dirty="0">
                <a:solidFill>
                  <a:srgbClr val="00B0F0"/>
                </a:solidFill>
                <a:latin typeface="Times New Roman" panose="02020603050405020304" pitchFamily="18" charset="0"/>
                <a:cs typeface="Times New Roman" panose="02020603050405020304" pitchFamily="18" charset="0"/>
              </a:rPr>
              <a:t>Thematic analysis of the open-ended questions</a:t>
            </a:r>
            <a:endParaRPr lang="fa-IR" sz="2000" b="1" u="sng" dirty="0">
              <a:solidFill>
                <a:srgbClr val="00B0F0"/>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1137879-4604-4BD5-82F9-BBD070CF9C56}"/>
              </a:ext>
            </a:extLst>
          </p:cNvPr>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a:extLst>
              <a:ext uri="{FF2B5EF4-FFF2-40B4-BE49-F238E27FC236}">
                <a16:creationId xmlns:a16="http://schemas.microsoft.com/office/drawing/2014/main" id="{23CD93EA-F07B-43AE-B2F9-6928E935E7E0}"/>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2F72BA05-4CC4-4B8A-98E3-6B8CA412A87A}"/>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8" name="TextBox 7">
            <a:extLst>
              <a:ext uri="{FF2B5EF4-FFF2-40B4-BE49-F238E27FC236}">
                <a16:creationId xmlns:a16="http://schemas.microsoft.com/office/drawing/2014/main" id="{71613D5E-C2B2-4D45-A0BD-A3BEC28F6307}"/>
              </a:ext>
            </a:extLst>
          </p:cNvPr>
          <p:cNvSpPr txBox="1"/>
          <p:nvPr/>
        </p:nvSpPr>
        <p:spPr>
          <a:xfrm>
            <a:off x="1242061" y="2897180"/>
            <a:ext cx="10075335" cy="369332"/>
          </a:xfrm>
          <a:prstGeom prst="rect">
            <a:avLst/>
          </a:prstGeom>
          <a:noFill/>
        </p:spPr>
        <p:txBody>
          <a:bodyPr wrap="square">
            <a:spAutoFit/>
          </a:bodyPr>
          <a:lstStyle/>
          <a:p>
            <a:pPr marL="285750" indent="-285750">
              <a:buFont typeface="Wingdings" panose="05000000000000000000" pitchFamily="2" charset="2"/>
              <a:buChar char="Ø"/>
            </a:pPr>
            <a:r>
              <a:rPr lang="en-US" dirty="0">
                <a:solidFill>
                  <a:srgbClr val="92D050"/>
                </a:solidFill>
                <a:latin typeface="Times New Roman" panose="02020603050405020304" pitchFamily="18" charset="0"/>
                <a:cs typeface="Times New Roman" panose="02020603050405020304" pitchFamily="18" charset="0"/>
              </a:rPr>
              <a:t>One hundred twenty-six </a:t>
            </a:r>
            <a:r>
              <a:rPr lang="en-US" dirty="0">
                <a:latin typeface="Times New Roman" panose="02020603050405020304" pitchFamily="18" charset="0"/>
                <a:cs typeface="Times New Roman" panose="02020603050405020304" pitchFamily="18" charset="0"/>
              </a:rPr>
              <a:t>students and</a:t>
            </a:r>
            <a:r>
              <a:rPr lang="en-US" dirty="0">
                <a:solidFill>
                  <a:srgbClr val="00B050"/>
                </a:solidFill>
                <a:latin typeface="Times New Roman" panose="02020603050405020304" pitchFamily="18" charset="0"/>
                <a:cs typeface="Times New Roman" panose="02020603050405020304" pitchFamily="18" charset="0"/>
              </a:rPr>
              <a:t> fifteen </a:t>
            </a:r>
            <a:r>
              <a:rPr lang="en-US" dirty="0">
                <a:latin typeface="Times New Roman" panose="02020603050405020304" pitchFamily="18" charset="0"/>
                <a:cs typeface="Times New Roman" panose="02020603050405020304" pitchFamily="18" charset="0"/>
              </a:rPr>
              <a:t>faculty responded to the open-ended questions.</a:t>
            </a:r>
            <a:endParaRPr lang="fa-I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E345DC2-9BD7-4467-8CA3-19B8DB88DD22}"/>
              </a:ext>
            </a:extLst>
          </p:cNvPr>
          <p:cNvSpPr txBox="1"/>
          <p:nvPr/>
        </p:nvSpPr>
        <p:spPr>
          <a:xfrm>
            <a:off x="1242061" y="3408097"/>
            <a:ext cx="10075335" cy="923330"/>
          </a:xfrm>
          <a:prstGeom prst="rect">
            <a:avLst/>
          </a:prstGeom>
          <a:noFill/>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thematic network illustrates the </a:t>
            </a:r>
            <a:r>
              <a:rPr lang="en-US" b="1" dirty="0">
                <a:latin typeface="Times New Roman" panose="02020603050405020304" pitchFamily="18" charset="0"/>
                <a:cs typeface="Times New Roman" panose="02020603050405020304" pitchFamily="18" charset="0"/>
              </a:rPr>
              <a:t>three key themes </a:t>
            </a:r>
            <a:r>
              <a:rPr lang="en-US" dirty="0">
                <a:latin typeface="Times New Roman" panose="02020603050405020304" pitchFamily="18" charset="0"/>
                <a:cs typeface="Times New Roman" panose="02020603050405020304" pitchFamily="18" charset="0"/>
              </a:rPr>
              <a:t>and demonstrates the subthemes for both students and faculty (Figure 1). The network has </a:t>
            </a:r>
            <a:r>
              <a:rPr lang="en-US" b="1" dirty="0">
                <a:latin typeface="Times New Roman" panose="02020603050405020304" pitchFamily="18" charset="0"/>
                <a:cs typeface="Times New Roman" panose="02020603050405020304" pitchFamily="18" charset="0"/>
              </a:rPr>
              <a:t>three levels of themes</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study-load and workload</a:t>
            </a: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enhancing engagement</a:t>
            </a:r>
            <a:r>
              <a:rPr lang="en-US" dirty="0">
                <a:latin typeface="Times New Roman" panose="02020603050405020304" pitchFamily="18" charset="0"/>
                <a:cs typeface="Times New Roman" panose="02020603050405020304" pitchFamily="18" charset="0"/>
              </a:rPr>
              <a:t>, and </a:t>
            </a:r>
            <a:r>
              <a:rPr lang="en-US" dirty="0">
                <a:solidFill>
                  <a:srgbClr val="7030A0"/>
                </a:solidFill>
                <a:latin typeface="Times New Roman" panose="02020603050405020304" pitchFamily="18" charset="0"/>
                <a:cs typeface="Times New Roman" panose="02020603050405020304" pitchFamily="18" charset="0"/>
              </a:rPr>
              <a:t>technical issues</a:t>
            </a:r>
            <a:r>
              <a:rPr lang="en-US" dirty="0">
                <a:latin typeface="Times New Roman" panose="02020603050405020304" pitchFamily="18" charset="0"/>
                <a:cs typeface="Times New Roman" panose="02020603050405020304" pitchFamily="18" charset="0"/>
              </a:rPr>
              <a:t>. Finally, the defined themes were named </a:t>
            </a:r>
            <a:r>
              <a:rPr lang="en-US" dirty="0">
                <a:solidFill>
                  <a:srgbClr val="002060"/>
                </a:solidFill>
                <a:latin typeface="Times New Roman" panose="02020603050405020304" pitchFamily="18" charset="0"/>
                <a:cs typeface="Times New Roman" panose="02020603050405020304" pitchFamily="18" charset="0"/>
              </a:rPr>
              <a:t>SWEET</a:t>
            </a:r>
            <a:r>
              <a:rPr lang="en-US" dirty="0">
                <a:latin typeface="Times New Roman" panose="02020603050405020304" pitchFamily="18" charset="0"/>
                <a:cs typeface="Times New Roman" panose="02020603050405020304" pitchFamily="18" charset="0"/>
              </a:rPr>
              <a:t> (Figure 1).</a:t>
            </a:r>
            <a:endParaRPr lang="fa-IR" dirty="0">
              <a:latin typeface="Times New Roman" panose="02020603050405020304" pitchFamily="18" charset="0"/>
              <a:cs typeface="Times New Roman" panose="02020603050405020304" pitchFamily="18" charset="0"/>
            </a:endParaRPr>
          </a:p>
        </p:txBody>
      </p:sp>
      <p:pic>
        <p:nvPicPr>
          <p:cNvPr id="2050" name="Picture 2" descr="How to do Thematic Analysis | Procedure and uses">
            <a:extLst>
              <a:ext uri="{FF2B5EF4-FFF2-40B4-BE49-F238E27FC236}">
                <a16:creationId xmlns:a16="http://schemas.microsoft.com/office/drawing/2014/main" id="{504A83F5-E5DA-40AF-ABED-15A9DAEB1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616" y="4514818"/>
            <a:ext cx="2876550" cy="1703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3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17A1473-ABCF-4571-8A80-5D48A37641C8}"/>
              </a:ext>
            </a:extLst>
          </p:cNvPr>
          <p:cNvPicPr>
            <a:picLocks noGrp="1" noChangeAspect="1"/>
          </p:cNvPicPr>
          <p:nvPr>
            <p:ph idx="1"/>
          </p:nvPr>
        </p:nvPicPr>
        <p:blipFill>
          <a:blip r:embed="rId2"/>
          <a:stretch>
            <a:fillRect/>
          </a:stretch>
        </p:blipFill>
        <p:spPr>
          <a:xfrm>
            <a:off x="460664" y="1884219"/>
            <a:ext cx="11270672" cy="4347874"/>
          </a:xfrm>
        </p:spPr>
      </p:pic>
      <p:sp>
        <p:nvSpPr>
          <p:cNvPr id="4" name="Date Placeholder 3">
            <a:extLst>
              <a:ext uri="{FF2B5EF4-FFF2-40B4-BE49-F238E27FC236}">
                <a16:creationId xmlns:a16="http://schemas.microsoft.com/office/drawing/2014/main" id="{666DFC1F-A5D3-425E-83CC-790CC681E0FB}"/>
              </a:ext>
            </a:extLst>
          </p:cNvPr>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a:extLst>
              <a:ext uri="{FF2B5EF4-FFF2-40B4-BE49-F238E27FC236}">
                <a16:creationId xmlns:a16="http://schemas.microsoft.com/office/drawing/2014/main" id="{A5567D6F-2F1C-452E-9AB4-8F352CAB3C00}"/>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2621A717-DCF2-4FE5-88CE-FA11339C1242}"/>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Tree>
    <p:extLst>
      <p:ext uri="{BB962C8B-B14F-4D97-AF65-F5344CB8AC3E}">
        <p14:creationId xmlns:p14="http://schemas.microsoft.com/office/powerpoint/2010/main" val="64404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90F42-6000-40DB-BA71-58E9F53409CD}"/>
              </a:ext>
            </a:extLst>
          </p:cNvPr>
          <p:cNvSpPr>
            <a:spLocks noGrp="1"/>
          </p:cNvSpPr>
          <p:nvPr>
            <p:ph idx="1"/>
          </p:nvPr>
        </p:nvSpPr>
        <p:spPr/>
        <p:txBody>
          <a:bodyPr>
            <a:normAutofit/>
          </a:bodyPr>
          <a:lstStyle/>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current study revealed that </a:t>
            </a:r>
            <a:r>
              <a:rPr lang="en-US" sz="2000" dirty="0">
                <a:solidFill>
                  <a:srgbClr val="C00000"/>
                </a:solidFill>
                <a:latin typeface="Times New Roman" panose="02020603050405020304" pitchFamily="18" charset="0"/>
                <a:cs typeface="Times New Roman" panose="02020603050405020304" pitchFamily="18" charset="0"/>
              </a:rPr>
              <a:t>more than two-thirds of the students were less satisfied with online learning</a:t>
            </a:r>
            <a:r>
              <a:rPr lang="en-US" sz="2000" dirty="0">
                <a:latin typeface="Times New Roman" panose="02020603050405020304" pitchFamily="18" charset="0"/>
                <a:cs typeface="Times New Roman" panose="02020603050405020304" pitchFamily="18" charset="0"/>
              </a:rPr>
              <a:t>. Our findings might be due to personality, self-efficacy, and expectations related to the design and delivery of online learning and teaching, as reported in a previous study. Another factor for decreased satisfaction could be attributed to the sudden shift to online delivery of the curriculum due to COVID-19, in which there was no adequate time for preparation, accompanied by the stressful working conditions of the pandemic itself.</a:t>
            </a:r>
          </a:p>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current study shows that </a:t>
            </a:r>
            <a:r>
              <a:rPr lang="en-US" sz="2000" dirty="0">
                <a:solidFill>
                  <a:srgbClr val="FF0000"/>
                </a:solidFill>
                <a:latin typeface="Times New Roman" panose="02020603050405020304" pitchFamily="18" charset="0"/>
                <a:cs typeface="Times New Roman" panose="02020603050405020304" pitchFamily="18" charset="0"/>
              </a:rPr>
              <a:t>students’ overall satisfaction correlated with technology satisfaction, </a:t>
            </a:r>
            <a:r>
              <a:rPr lang="en-US" sz="2000" dirty="0">
                <a:latin typeface="Times New Roman" panose="02020603050405020304" pitchFamily="18" charset="0"/>
                <a:cs typeface="Times New Roman" panose="02020603050405020304" pitchFamily="18" charset="0"/>
              </a:rPr>
              <a:t>and the most reported area of </a:t>
            </a:r>
            <a:r>
              <a:rPr lang="en-US" sz="2000" dirty="0">
                <a:solidFill>
                  <a:srgbClr val="FFC000"/>
                </a:solidFill>
                <a:latin typeface="Times New Roman" panose="02020603050405020304" pitchFamily="18" charset="0"/>
                <a:cs typeface="Times New Roman" panose="02020603050405020304" pitchFamily="18" charset="0"/>
              </a:rPr>
              <a:t>dissatisfaction</a:t>
            </a:r>
            <a:r>
              <a:rPr lang="en-US" sz="2000" dirty="0">
                <a:latin typeface="Times New Roman" panose="02020603050405020304" pitchFamily="18" charset="0"/>
                <a:cs typeface="Times New Roman" panose="02020603050405020304" pitchFamily="18" charset="0"/>
              </a:rPr>
              <a:t> was related </a:t>
            </a:r>
            <a:r>
              <a:rPr lang="en-US" sz="2000" dirty="0">
                <a:solidFill>
                  <a:srgbClr val="FFC000"/>
                </a:solidFill>
                <a:latin typeface="Times New Roman" panose="02020603050405020304" pitchFamily="18" charset="0"/>
                <a:cs typeface="Times New Roman" panose="02020603050405020304" pitchFamily="18" charset="0"/>
              </a:rPr>
              <a:t>to accessibility and availability of the instructor. </a:t>
            </a:r>
          </a:p>
        </p:txBody>
      </p:sp>
      <p:sp>
        <p:nvSpPr>
          <p:cNvPr id="4" name="Date Placeholder 3">
            <a:extLst>
              <a:ext uri="{FF2B5EF4-FFF2-40B4-BE49-F238E27FC236}">
                <a16:creationId xmlns:a16="http://schemas.microsoft.com/office/drawing/2014/main" id="{42600EC5-0A4E-490F-97A5-28DC22467872}"/>
              </a:ext>
            </a:extLst>
          </p:cNvPr>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a:extLst>
              <a:ext uri="{FF2B5EF4-FFF2-40B4-BE49-F238E27FC236}">
                <a16:creationId xmlns:a16="http://schemas.microsoft.com/office/drawing/2014/main" id="{4D8ACB1E-7E87-45FC-B938-4E111DE7E27A}"/>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1077197E-4770-4F6D-B408-E8CB3C95B490}"/>
              </a:ext>
            </a:extLst>
          </p:cNvPr>
          <p:cNvSpPr>
            <a:spLocks noGrp="1"/>
          </p:cNvSpPr>
          <p:nvPr>
            <p:ph type="sldNum" sz="quarter" idx="12"/>
          </p:nvPr>
        </p:nvSpPr>
        <p:spPr/>
        <p:txBody>
          <a:bodyPr/>
          <a:lstStyle/>
          <a:p>
            <a:r>
              <a:rPr lang="fa-IR"/>
              <a:t>ارائه دهنده</a:t>
            </a:r>
            <a:endParaRPr lang="en-US" dirty="0"/>
          </a:p>
        </p:txBody>
      </p:sp>
      <p:pic>
        <p:nvPicPr>
          <p:cNvPr id="7" name="Picture 6">
            <a:extLst>
              <a:ext uri="{FF2B5EF4-FFF2-40B4-BE49-F238E27FC236}">
                <a16:creationId xmlns:a16="http://schemas.microsoft.com/office/drawing/2014/main" id="{D5DB0EA7-9460-418D-A174-D68494316831}"/>
              </a:ext>
            </a:extLst>
          </p:cNvPr>
          <p:cNvPicPr>
            <a:picLocks noChangeAspect="1"/>
          </p:cNvPicPr>
          <p:nvPr/>
        </p:nvPicPr>
        <p:blipFill>
          <a:blip r:embed="rId2"/>
          <a:stretch>
            <a:fillRect/>
          </a:stretch>
        </p:blipFill>
        <p:spPr>
          <a:xfrm>
            <a:off x="9764306" y="290946"/>
            <a:ext cx="2291695" cy="1427018"/>
          </a:xfrm>
          <a:prstGeom prst="rect">
            <a:avLst/>
          </a:prstGeom>
        </p:spPr>
      </p:pic>
    </p:spTree>
    <p:extLst>
      <p:ext uri="{BB962C8B-B14F-4D97-AF65-F5344CB8AC3E}">
        <p14:creationId xmlns:p14="http://schemas.microsoft.com/office/powerpoint/2010/main" val="276858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1A5EE-1223-4FE3-B5EE-35C5FDF77328}"/>
              </a:ext>
            </a:extLst>
          </p:cNvPr>
          <p:cNvSpPr>
            <a:spLocks noGrp="1"/>
          </p:cNvSpPr>
          <p:nvPr>
            <p:ph idx="1"/>
          </p:nvPr>
        </p:nvSpPr>
        <p:spPr/>
        <p:txBody>
          <a:bodyPr>
            <a:normAutofit/>
          </a:bodyPr>
          <a:lstStyle/>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 the current study, </a:t>
            </a:r>
            <a:r>
              <a:rPr lang="en-US" sz="2000" dirty="0">
                <a:solidFill>
                  <a:srgbClr val="92D050"/>
                </a:solidFill>
                <a:latin typeface="Times New Roman" panose="02020603050405020304" pitchFamily="18" charset="0"/>
                <a:cs typeface="Times New Roman" panose="02020603050405020304" pitchFamily="18" charset="0"/>
              </a:rPr>
              <a:t>one-third of students </a:t>
            </a:r>
            <a:r>
              <a:rPr lang="en-US" sz="2000" dirty="0">
                <a:latin typeface="Times New Roman" panose="02020603050405020304" pitchFamily="18" charset="0"/>
                <a:cs typeface="Times New Roman" panose="02020603050405020304" pitchFamily="18" charset="0"/>
              </a:rPr>
              <a:t>were also dissatisfied with</a:t>
            </a:r>
            <a:r>
              <a:rPr lang="en-US" sz="2000" dirty="0">
                <a:solidFill>
                  <a:srgbClr val="92D050"/>
                </a:solidFill>
                <a:latin typeface="Times New Roman" panose="02020603050405020304" pitchFamily="18" charset="0"/>
                <a:cs typeface="Times New Roman" panose="02020603050405020304" pitchFamily="18" charset="0"/>
              </a:rPr>
              <a:t> the amount of time taken to download resources</a:t>
            </a:r>
            <a:r>
              <a:rPr lang="en-US" sz="2000" dirty="0">
                <a:latin typeface="Times New Roman" panose="02020603050405020304" pitchFamily="18" charset="0"/>
                <a:cs typeface="Times New Roman" panose="02020603050405020304" pitchFamily="18" charset="0"/>
              </a:rPr>
              <a:t>. Many authors have reported that </a:t>
            </a:r>
            <a:r>
              <a:rPr lang="en-US" sz="2000" dirty="0">
                <a:solidFill>
                  <a:srgbClr val="00B050"/>
                </a:solidFill>
                <a:latin typeface="Times New Roman" panose="02020603050405020304" pitchFamily="18" charset="0"/>
                <a:cs typeface="Times New Roman" panose="02020603050405020304" pitchFamily="18" charset="0"/>
              </a:rPr>
              <a:t>technical difficulties </a:t>
            </a:r>
            <a:r>
              <a:rPr lang="en-US" sz="2000" dirty="0">
                <a:latin typeface="Times New Roman" panose="02020603050405020304" pitchFamily="18" charset="0"/>
                <a:cs typeface="Times New Roman" panose="02020603050405020304" pitchFamily="18" charset="0"/>
              </a:rPr>
              <a:t>could lead to an ineffective learning experience, even using the best-designed online course.</a:t>
            </a:r>
          </a:p>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 the current study, students agreed they were satisfied with the </a:t>
            </a:r>
            <a:r>
              <a:rPr lang="en-US" sz="2000" dirty="0">
                <a:solidFill>
                  <a:srgbClr val="00B0F0"/>
                </a:solidFill>
                <a:latin typeface="Times New Roman" panose="02020603050405020304" pitchFamily="18" charset="0"/>
                <a:cs typeface="Times New Roman" panose="02020603050405020304" pitchFamily="18" charset="0"/>
              </a:rPr>
              <a:t>flexibility offered during online learning</a:t>
            </a:r>
            <a:r>
              <a:rPr lang="en-US" sz="2000" dirty="0">
                <a:latin typeface="Times New Roman" panose="02020603050405020304" pitchFamily="18" charset="0"/>
                <a:cs typeface="Times New Roman" panose="02020603050405020304" pitchFamily="18" charset="0"/>
              </a:rPr>
              <a:t>, and </a:t>
            </a:r>
            <a:r>
              <a:rPr lang="en-US" sz="2000" dirty="0">
                <a:solidFill>
                  <a:srgbClr val="0070C0"/>
                </a:solidFill>
                <a:latin typeface="Times New Roman" panose="02020603050405020304" pitchFamily="18" charset="0"/>
                <a:cs typeface="Times New Roman" panose="02020603050405020304" pitchFamily="18" charset="0"/>
              </a:rPr>
              <a:t>more than three-quarters of faculty </a:t>
            </a:r>
            <a:r>
              <a:rPr lang="en-US" sz="2000" dirty="0">
                <a:latin typeface="Times New Roman" panose="02020603050405020304" pitchFamily="18" charset="0"/>
                <a:cs typeface="Times New Roman" panose="02020603050405020304" pitchFamily="18" charset="0"/>
              </a:rPr>
              <a:t>thought it was valuable for students to have </a:t>
            </a:r>
            <a:r>
              <a:rPr lang="en-US" sz="2000" dirty="0">
                <a:solidFill>
                  <a:srgbClr val="0070C0"/>
                </a:solidFill>
                <a:latin typeface="Times New Roman" panose="02020603050405020304" pitchFamily="18" charset="0"/>
                <a:cs typeface="Times New Roman" panose="02020603050405020304" pitchFamily="18" charset="0"/>
              </a:rPr>
              <a:t>access to online courses worldwide</a:t>
            </a:r>
            <a:r>
              <a:rPr lang="en-US" sz="2000" dirty="0">
                <a:latin typeface="Times New Roman" panose="02020603050405020304" pitchFamily="18" charset="0"/>
                <a:cs typeface="Times New Roman" panose="02020603050405020304" pitchFamily="18" charset="0"/>
              </a:rPr>
              <a:t>. </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FDED578-6A65-4763-858F-100319C07106}"/>
              </a:ext>
            </a:extLst>
          </p:cNvPr>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5" name="Footer Placeholder 4">
            <a:extLst>
              <a:ext uri="{FF2B5EF4-FFF2-40B4-BE49-F238E27FC236}">
                <a16:creationId xmlns:a16="http://schemas.microsoft.com/office/drawing/2014/main" id="{EC147DD2-B864-484D-B12F-80E92DB3E67A}"/>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E533674E-10B6-4552-B3DC-C50F960A1120}"/>
              </a:ext>
            </a:extLst>
          </p:cNvPr>
          <p:cNvSpPr>
            <a:spLocks noGrp="1"/>
          </p:cNvSpPr>
          <p:nvPr>
            <p:ph type="sldNum" sz="quarter" idx="12"/>
          </p:nvPr>
        </p:nvSpPr>
        <p:spPr/>
        <p:txBody>
          <a:bodyPr/>
          <a:lstStyle/>
          <a:p>
            <a:r>
              <a:rPr lang="fa-IR"/>
              <a:t>ارائه دهنده</a:t>
            </a:r>
            <a:endParaRPr lang="en-US" dirty="0"/>
          </a:p>
        </p:txBody>
      </p:sp>
      <p:pic>
        <p:nvPicPr>
          <p:cNvPr id="1026" name="Picture 2" descr="Online Learning vs. Traditional Learning at UCR | Graduate Student Resource  Center">
            <a:extLst>
              <a:ext uri="{FF2B5EF4-FFF2-40B4-BE49-F238E27FC236}">
                <a16:creationId xmlns:a16="http://schemas.microsoft.com/office/drawing/2014/main" id="{BC72B880-413C-4AF7-A3F2-5036E3DC9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4" y="4581959"/>
            <a:ext cx="3448050"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5220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A2E917-7E16-4DB6-88B3-2A7915AC501F}"/>
              </a:ext>
            </a:extLst>
          </p:cNvPr>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sp>
        <p:nvSpPr>
          <p:cNvPr id="5" name="Footer Placeholder 4">
            <a:extLst>
              <a:ext uri="{FF2B5EF4-FFF2-40B4-BE49-F238E27FC236}">
                <a16:creationId xmlns:a16="http://schemas.microsoft.com/office/drawing/2014/main" id="{49250D77-1C04-45DC-95C0-1CA1433C4624}"/>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653FDF00-2163-4155-BA36-74FFD693DDCA}"/>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8" name="TextBox 7">
            <a:extLst>
              <a:ext uri="{FF2B5EF4-FFF2-40B4-BE49-F238E27FC236}">
                <a16:creationId xmlns:a16="http://schemas.microsoft.com/office/drawing/2014/main" id="{5642FC47-2F35-4C46-B974-8C375E6B4FAB}"/>
              </a:ext>
            </a:extLst>
          </p:cNvPr>
          <p:cNvSpPr txBox="1"/>
          <p:nvPr/>
        </p:nvSpPr>
        <p:spPr>
          <a:xfrm>
            <a:off x="1202265" y="2066928"/>
            <a:ext cx="10006062" cy="1631216"/>
          </a:xfrm>
          <a:prstGeom prst="rect">
            <a:avLst/>
          </a:prstGeom>
          <a:noFill/>
        </p:spPr>
        <p:txBody>
          <a:bodyPr wrap="square">
            <a:spAutoFit/>
          </a:bodyPr>
          <a:lstStyle/>
          <a:p>
            <a:pPr marL="285750" indent="-28575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 the current study</a:t>
            </a: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 students and faculty reported they were satisfied with the communication and communication tools</a:t>
            </a:r>
            <a:r>
              <a:rPr lang="en-US" sz="2000" dirty="0">
                <a:latin typeface="Times New Roman" panose="02020603050405020304" pitchFamily="18" charset="0"/>
                <a:cs typeface="Times New Roman" panose="02020603050405020304" pitchFamily="18" charset="0"/>
              </a:rPr>
              <a:t> they used during online learning. Tennyson and Hsia (2010) found that student–faculty interaction sustains a supportive learning environment, improves students’ performance, and elevates student satisfaction . Moreover, Cidral et al. (2018) concluded that the instructor’s availability was crucial for the triumph of online learning.</a:t>
            </a:r>
            <a:endParaRPr lang="fa-IR"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B5F98AB-7AF4-49A9-B773-F247E5024C72}"/>
              </a:ext>
            </a:extLst>
          </p:cNvPr>
          <p:cNvSpPr txBox="1"/>
          <p:nvPr/>
        </p:nvSpPr>
        <p:spPr>
          <a:xfrm>
            <a:off x="1202265" y="3813869"/>
            <a:ext cx="10230619" cy="1015663"/>
          </a:xfrm>
          <a:prstGeom prst="rect">
            <a:avLst/>
          </a:prstGeom>
          <a:noFill/>
        </p:spPr>
        <p:txBody>
          <a:bodyPr wrap="square">
            <a:spAutoFit/>
          </a:bodyPr>
          <a:lstStyle/>
          <a:p>
            <a:pPr marL="285750" indent="-28575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Therefore, students might have adequate experience and better satisfaction in online classes when institutions provide </a:t>
            </a:r>
            <a:r>
              <a:rPr lang="en-US" sz="2000" dirty="0">
                <a:solidFill>
                  <a:schemeClr val="accent4">
                    <a:lumMod val="75000"/>
                  </a:schemeClr>
                </a:solidFill>
                <a:latin typeface="Times New Roman" panose="02020603050405020304" pitchFamily="18" charset="0"/>
                <a:cs typeface="Times New Roman" panose="02020603050405020304" pitchFamily="18" charset="0"/>
              </a:rPr>
              <a:t>sufficient online resources </a:t>
            </a:r>
            <a:r>
              <a:rPr lang="en-US" sz="2000" dirty="0">
                <a:latin typeface="Times New Roman" panose="02020603050405020304" pitchFamily="18" charset="0"/>
                <a:cs typeface="Times New Roman" panose="02020603050405020304" pitchFamily="18" charset="0"/>
              </a:rPr>
              <a:t>and </a:t>
            </a:r>
            <a:r>
              <a:rPr lang="en-US" sz="2000" dirty="0">
                <a:solidFill>
                  <a:schemeClr val="accent4">
                    <a:lumMod val="75000"/>
                  </a:schemeClr>
                </a:solidFill>
                <a:latin typeface="Times New Roman" panose="02020603050405020304" pitchFamily="18" charset="0"/>
                <a:cs typeface="Times New Roman" panose="02020603050405020304" pitchFamily="18" charset="0"/>
              </a:rPr>
              <a:t>technical support </a:t>
            </a:r>
            <a:r>
              <a:rPr lang="en-US" sz="2000" dirty="0">
                <a:latin typeface="Times New Roman" panose="02020603050405020304" pitchFamily="18" charset="0"/>
                <a:cs typeface="Times New Roman" panose="02020603050405020304" pitchFamily="18" charset="0"/>
              </a:rPr>
              <a:t>to enhance student-instructor interaction.</a:t>
            </a:r>
            <a:endParaRPr lang="fa-IR"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6CC116B-C046-4EB9-8D3F-735CF209F378}"/>
              </a:ext>
            </a:extLst>
          </p:cNvPr>
          <p:cNvPicPr>
            <a:picLocks noChangeAspect="1"/>
          </p:cNvPicPr>
          <p:nvPr/>
        </p:nvPicPr>
        <p:blipFill>
          <a:blip r:embed="rId2"/>
          <a:stretch>
            <a:fillRect/>
          </a:stretch>
        </p:blipFill>
        <p:spPr>
          <a:xfrm>
            <a:off x="4757736" y="4829532"/>
            <a:ext cx="2600325" cy="1402551"/>
          </a:xfrm>
          <a:prstGeom prst="rect">
            <a:avLst/>
          </a:prstGeom>
          <a:ln>
            <a:noFill/>
          </a:ln>
          <a:effectLst>
            <a:softEdge rad="112500"/>
          </a:effectLst>
        </p:spPr>
      </p:pic>
    </p:spTree>
    <p:extLst>
      <p:ext uri="{BB962C8B-B14F-4D97-AF65-F5344CB8AC3E}">
        <p14:creationId xmlns:p14="http://schemas.microsoft.com/office/powerpoint/2010/main" val="251986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BFF377-F4AC-45E7-A588-5A8B99F14F3F}"/>
              </a:ext>
            </a:extLst>
          </p:cNvPr>
          <p:cNvSpPr>
            <a:spLocks noGrp="1"/>
          </p:cNvSpPr>
          <p:nvPr>
            <p:ph idx="1"/>
          </p:nvPr>
        </p:nvSpPr>
        <p:spPr>
          <a:xfrm>
            <a:off x="1202919" y="2011680"/>
            <a:ext cx="9784080" cy="1936865"/>
          </a:xfrm>
        </p:spPr>
        <p:txBody>
          <a:bodyPr>
            <a:normAutofit/>
          </a:bodyPr>
          <a:lstStyle/>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current study demonstrates that </a:t>
            </a:r>
            <a:r>
              <a:rPr lang="en-US" sz="2000" dirty="0">
                <a:solidFill>
                  <a:srgbClr val="7030A0"/>
                </a:solidFill>
                <a:latin typeface="Times New Roman" panose="02020603050405020304" pitchFamily="18" charset="0"/>
                <a:cs typeface="Times New Roman" panose="02020603050405020304" pitchFamily="18" charset="0"/>
              </a:rPr>
              <a:t>students and faculty </a:t>
            </a:r>
            <a:r>
              <a:rPr lang="en-US" sz="2000" dirty="0">
                <a:latin typeface="Times New Roman" panose="02020603050405020304" pitchFamily="18" charset="0"/>
                <a:cs typeface="Times New Roman" panose="02020603050405020304" pitchFamily="18" charset="0"/>
              </a:rPr>
              <a:t>considered </a:t>
            </a:r>
            <a:r>
              <a:rPr lang="en-US" sz="2000" dirty="0">
                <a:solidFill>
                  <a:srgbClr val="7030A0"/>
                </a:solidFill>
                <a:latin typeface="Times New Roman" panose="02020603050405020304" pitchFamily="18" charset="0"/>
                <a:cs typeface="Times New Roman" panose="02020603050405020304" pitchFamily="18" charset="0"/>
              </a:rPr>
              <a:t>feedback during online learning </a:t>
            </a:r>
            <a:r>
              <a:rPr lang="en-US" sz="2000" dirty="0">
                <a:latin typeface="Times New Roman" panose="02020603050405020304" pitchFamily="18" charset="0"/>
                <a:cs typeface="Times New Roman" panose="02020603050405020304" pitchFamily="18" charset="0"/>
              </a:rPr>
              <a:t>to be useful and timely. Nevertheless, students suggested that adding online office hours would be beneficial to communication with their teachers. Effective feedback and communication from faculty compensate for the lack of face-to-face interaction and engage students in online learning.</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AAE76CC-BBDB-4891-8DC7-919DD44E7A97}"/>
              </a:ext>
            </a:extLst>
          </p:cNvPr>
          <p:cNvSpPr>
            <a:spLocks noGrp="1"/>
          </p:cNvSpPr>
          <p:nvPr>
            <p:ph type="dt" sz="half" idx="10"/>
          </p:nvPr>
        </p:nvSpPr>
        <p:spPr/>
        <p:txBody>
          <a:bodyPr/>
          <a:lstStyle/>
          <a:p>
            <a:r>
              <a:rPr lang="fa-IR"/>
              <a:t>اسلاید شماره </a:t>
            </a:r>
            <a:fld id="{623B8C6E-8ADC-45B6-B8AE-E579583F451D}" type="slidenum">
              <a:rPr lang="fa-IR" smtClean="0"/>
              <a:pPr/>
              <a:t>25</a:t>
            </a:fld>
            <a:r>
              <a:rPr lang="en-US"/>
              <a:t>  </a:t>
            </a:r>
            <a:r>
              <a:rPr lang="fa-IR"/>
              <a:t> </a:t>
            </a:r>
            <a:endParaRPr lang="en-US" dirty="0"/>
          </a:p>
        </p:txBody>
      </p:sp>
      <p:sp>
        <p:nvSpPr>
          <p:cNvPr id="5" name="Footer Placeholder 4">
            <a:extLst>
              <a:ext uri="{FF2B5EF4-FFF2-40B4-BE49-F238E27FC236}">
                <a16:creationId xmlns:a16="http://schemas.microsoft.com/office/drawing/2014/main" id="{27960402-BF39-4421-BBEA-F8140FEE2D4F}"/>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3049BE5B-86B3-4CCF-BF4C-BB59B738D997}"/>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3074" name="Picture 2" descr="The 'Holy Grail' of Class Discussion">
            <a:extLst>
              <a:ext uri="{FF2B5EF4-FFF2-40B4-BE49-F238E27FC236}">
                <a16:creationId xmlns:a16="http://schemas.microsoft.com/office/drawing/2014/main" id="{EE837158-9056-4358-98B3-46439A6F0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871" y="4625203"/>
            <a:ext cx="2924175" cy="1562100"/>
          </a:xfrm>
          <a:prstGeom prst="rect">
            <a:avLst/>
          </a:prstGeom>
          <a:ln>
            <a:noFill/>
          </a:ln>
          <a:effectLst>
            <a:softEdge rad="112500"/>
          </a:effectLst>
        </p:spPr>
      </p:pic>
      <p:sp>
        <p:nvSpPr>
          <p:cNvPr id="8" name="TextBox 7">
            <a:extLst>
              <a:ext uri="{FF2B5EF4-FFF2-40B4-BE49-F238E27FC236}">
                <a16:creationId xmlns:a16="http://schemas.microsoft.com/office/drawing/2014/main" id="{FC441943-4777-406C-A663-E3502FE2ED0D}"/>
              </a:ext>
            </a:extLst>
          </p:cNvPr>
          <p:cNvSpPr txBox="1"/>
          <p:nvPr/>
        </p:nvSpPr>
        <p:spPr>
          <a:xfrm>
            <a:off x="1181107" y="3469388"/>
            <a:ext cx="9784079" cy="1323439"/>
          </a:xfrm>
          <a:prstGeom prst="rect">
            <a:avLst/>
          </a:prstGeom>
          <a:noFill/>
        </p:spPr>
        <p:txBody>
          <a:bodyPr wrap="square">
            <a:spAutoFit/>
          </a:bodyPr>
          <a:lstStyle/>
          <a:p>
            <a:pPr marL="285750" indent="-285750">
              <a:buFont typeface="Wingdings" panose="05000000000000000000" pitchFamily="2" charset="2"/>
              <a:buChar char="ü"/>
            </a:pPr>
            <a:r>
              <a:rPr lang="en-US" sz="2000" dirty="0">
                <a:solidFill>
                  <a:schemeClr val="accent4">
                    <a:lumMod val="50000"/>
                  </a:schemeClr>
                </a:solidFill>
                <a:latin typeface="Times New Roman" panose="02020603050405020304" pitchFamily="18" charset="0"/>
                <a:cs typeface="Times New Roman" panose="02020603050405020304" pitchFamily="18" charset="0"/>
              </a:rPr>
              <a:t>More than one-third of the students (41.6%) </a:t>
            </a:r>
            <a:r>
              <a:rPr lang="en-US" sz="2000" dirty="0">
                <a:latin typeface="Times New Roman" panose="02020603050405020304" pitchFamily="18" charset="0"/>
                <a:cs typeface="Times New Roman" panose="02020603050405020304" pitchFamily="18" charset="0"/>
              </a:rPr>
              <a:t>were satisfied with </a:t>
            </a:r>
            <a:r>
              <a:rPr lang="en-US" sz="2000" dirty="0">
                <a:solidFill>
                  <a:schemeClr val="accent4">
                    <a:lumMod val="50000"/>
                  </a:schemeClr>
                </a:solidFill>
                <a:latin typeface="Times New Roman" panose="02020603050405020304" pitchFamily="18" charset="0"/>
                <a:cs typeface="Times New Roman" panose="02020603050405020304" pitchFamily="18" charset="0"/>
              </a:rPr>
              <a:t>peer interaction </a:t>
            </a:r>
            <a:r>
              <a:rPr lang="en-US" sz="2000" dirty="0">
                <a:latin typeface="Times New Roman" panose="02020603050405020304" pitchFamily="18" charset="0"/>
                <a:cs typeface="Times New Roman" panose="02020603050405020304" pitchFamily="18" charset="0"/>
              </a:rPr>
              <a:t>and </a:t>
            </a:r>
            <a:r>
              <a:rPr lang="en-US" sz="2000" dirty="0">
                <a:solidFill>
                  <a:schemeClr val="accent4">
                    <a:lumMod val="50000"/>
                  </a:schemeClr>
                </a:solidFill>
                <a:latin typeface="Times New Roman" panose="02020603050405020304" pitchFamily="18" charset="0"/>
                <a:cs typeface="Times New Roman" panose="02020603050405020304" pitchFamily="18" charset="0"/>
              </a:rPr>
              <a:t>45% of students</a:t>
            </a:r>
            <a:r>
              <a:rPr lang="en-US" sz="2000" dirty="0">
                <a:latin typeface="Times New Roman" panose="02020603050405020304" pitchFamily="18" charset="0"/>
                <a:cs typeface="Times New Roman" panose="02020603050405020304" pitchFamily="18" charset="0"/>
              </a:rPr>
              <a:t> were satisfied with </a:t>
            </a:r>
            <a:r>
              <a:rPr lang="en-US" sz="2000" dirty="0">
                <a:solidFill>
                  <a:schemeClr val="accent4">
                    <a:lumMod val="50000"/>
                  </a:schemeClr>
                </a:solidFill>
                <a:latin typeface="Times New Roman" panose="02020603050405020304" pitchFamily="18" charset="0"/>
                <a:cs typeface="Times New Roman" panose="02020603050405020304" pitchFamily="18" charset="0"/>
              </a:rPr>
              <a:t>online discussions</a:t>
            </a:r>
            <a:r>
              <a:rPr lang="en-US" sz="2000" dirty="0">
                <a:latin typeface="Times New Roman" panose="02020603050405020304" pitchFamily="18" charset="0"/>
                <a:cs typeface="Times New Roman" panose="02020603050405020304" pitchFamily="18" charset="0"/>
              </a:rPr>
              <a:t>, compared to </a:t>
            </a:r>
            <a:r>
              <a:rPr lang="en-US" sz="2000" dirty="0">
                <a:solidFill>
                  <a:srgbClr val="002060"/>
                </a:solidFill>
                <a:latin typeface="Times New Roman" panose="02020603050405020304" pitchFamily="18" charset="0"/>
                <a:cs typeface="Times New Roman" panose="02020603050405020304" pitchFamily="18" charset="0"/>
              </a:rPr>
              <a:t>65.7% of faculty </a:t>
            </a:r>
            <a:r>
              <a:rPr lang="en-US" sz="2000" dirty="0">
                <a:latin typeface="Times New Roman" panose="02020603050405020304" pitchFamily="18" charset="0"/>
                <a:cs typeface="Times New Roman" panose="02020603050405020304" pitchFamily="18" charset="0"/>
              </a:rPr>
              <a:t>who thought that the </a:t>
            </a:r>
            <a:r>
              <a:rPr lang="en-US" sz="2000" dirty="0">
                <a:solidFill>
                  <a:srgbClr val="002060"/>
                </a:solidFill>
                <a:latin typeface="Times New Roman" panose="02020603050405020304" pitchFamily="18" charset="0"/>
                <a:cs typeface="Times New Roman" panose="02020603050405020304" pitchFamily="18" charset="0"/>
              </a:rPr>
              <a:t>participation of students </a:t>
            </a:r>
            <a:r>
              <a:rPr lang="en-US" sz="2000" dirty="0">
                <a:latin typeface="Times New Roman" panose="02020603050405020304" pitchFamily="18" charset="0"/>
                <a:cs typeface="Times New Roman" panose="02020603050405020304" pitchFamily="18" charset="0"/>
              </a:rPr>
              <a:t>in online discussions is lower than in face-to-face classes. </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436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DF95E-DE50-4D54-BAD0-73FC647D51A3}"/>
              </a:ext>
            </a:extLst>
          </p:cNvPr>
          <p:cNvSpPr>
            <a:spLocks noGrp="1"/>
          </p:cNvSpPr>
          <p:nvPr>
            <p:ph idx="1"/>
          </p:nvPr>
        </p:nvSpPr>
        <p:spPr>
          <a:xfrm>
            <a:off x="1076583" y="1997825"/>
            <a:ext cx="9962631" cy="4206240"/>
          </a:xfrm>
        </p:spPr>
        <p:txBody>
          <a:bodyPr>
            <a:normAutofit/>
          </a:bodyPr>
          <a:lstStyle/>
          <a:p>
            <a:pPr algn="l"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t>
            </a:r>
            <a:r>
              <a:rPr lang="en-US" sz="2000" dirty="0">
                <a:solidFill>
                  <a:srgbClr val="00B0F0"/>
                </a:solidFill>
                <a:latin typeface="Times New Roman" panose="02020603050405020304" pitchFamily="18" charset="0"/>
                <a:cs typeface="Times New Roman" panose="02020603050405020304" pitchFamily="18" charset="0"/>
              </a:rPr>
              <a:t>findings of the current study </a:t>
            </a:r>
            <a:r>
              <a:rPr lang="en-US" sz="2000" dirty="0">
                <a:latin typeface="Times New Roman" panose="02020603050405020304" pitchFamily="18" charset="0"/>
                <a:cs typeface="Times New Roman" panose="02020603050405020304" pitchFamily="18" charset="0"/>
              </a:rPr>
              <a:t>could be beneficial for planning, designing and delivering online learning activities, and it could increase student and faculty satisfaction with online courses and, consequently, the quality of learning. Correspondingly, it would be advantageous in increasing student engagement.</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B0D03EE-EB8A-4C2A-9A13-1AF323B5B03A}"/>
              </a:ext>
            </a:extLst>
          </p:cNvPr>
          <p:cNvSpPr>
            <a:spLocks noGrp="1"/>
          </p:cNvSpPr>
          <p:nvPr>
            <p:ph type="dt" sz="half" idx="10"/>
          </p:nvPr>
        </p:nvSpPr>
        <p:spPr/>
        <p:txBody>
          <a:bodyPr/>
          <a:lstStyle/>
          <a:p>
            <a:r>
              <a:rPr lang="fa-IR"/>
              <a:t>اسلاید شماره </a:t>
            </a:r>
            <a:fld id="{623B8C6E-8ADC-45B6-B8AE-E579583F451D}" type="slidenum">
              <a:rPr lang="fa-IR" smtClean="0"/>
              <a:pPr/>
              <a:t>26</a:t>
            </a:fld>
            <a:r>
              <a:rPr lang="en-US"/>
              <a:t>  </a:t>
            </a:r>
            <a:r>
              <a:rPr lang="fa-IR"/>
              <a:t> </a:t>
            </a:r>
            <a:endParaRPr lang="en-US" dirty="0"/>
          </a:p>
        </p:txBody>
      </p:sp>
      <p:sp>
        <p:nvSpPr>
          <p:cNvPr id="5" name="Footer Placeholder 4">
            <a:extLst>
              <a:ext uri="{FF2B5EF4-FFF2-40B4-BE49-F238E27FC236}">
                <a16:creationId xmlns:a16="http://schemas.microsoft.com/office/drawing/2014/main" id="{87526FEF-0250-440E-887F-606F2F3808AA}"/>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18CA52F6-ED0B-4613-A1F1-C6D421098E3F}"/>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4098" name="Picture 2" descr="When To Trust Research Findings">
            <a:extLst>
              <a:ext uri="{FF2B5EF4-FFF2-40B4-BE49-F238E27FC236}">
                <a16:creationId xmlns:a16="http://schemas.microsoft.com/office/drawing/2014/main" id="{36391AB8-4362-4D6D-9773-4791A6528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55720"/>
            <a:ext cx="2895600" cy="1990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4341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D40CD-1A52-4887-988A-E2DA329E2C88}"/>
              </a:ext>
            </a:extLst>
          </p:cNvPr>
          <p:cNvSpPr>
            <a:spLocks noGrp="1"/>
          </p:cNvSpPr>
          <p:nvPr>
            <p:ph idx="1"/>
          </p:nvPr>
        </p:nvSpPr>
        <p:spPr/>
        <p:txBody>
          <a:bodyPr>
            <a:normAutofit/>
          </a:bodyPr>
          <a:lstStyle/>
          <a:p>
            <a:pPr algn="l" rtl="0"/>
            <a:r>
              <a:rPr lang="en-US" sz="2000" b="1" u="sng" dirty="0">
                <a:solidFill>
                  <a:srgbClr val="00B0F0"/>
                </a:solidFill>
                <a:latin typeface="Times New Roman" panose="02020603050405020304" pitchFamily="18" charset="0"/>
                <a:cs typeface="Times New Roman" panose="02020603050405020304" pitchFamily="18" charset="0"/>
              </a:rPr>
              <a:t>To increase satisfaction and future improvement</a:t>
            </a:r>
          </a:p>
          <a:p>
            <a:pPr algn="l" rtl="0"/>
            <a:r>
              <a:rPr lang="en-US" sz="2000" b="1" dirty="0">
                <a:latin typeface="Times New Roman" panose="02020603050405020304" pitchFamily="18" charset="0"/>
                <a:cs typeface="Times New Roman" panose="02020603050405020304" pitchFamily="18" charset="0"/>
              </a:rPr>
              <a:t>Combination of synchronous and asynchronous online approaches</a:t>
            </a:r>
            <a:r>
              <a:rPr lang="en-US" sz="2000" dirty="0">
                <a:latin typeface="Times New Roman" panose="02020603050405020304" pitchFamily="18" charset="0"/>
                <a:cs typeface="Times New Roman" panose="02020603050405020304" pitchFamily="18" charset="0"/>
              </a:rPr>
              <a:t>, incorporating different applications with the learning management systems used to engage students in online learning. </a:t>
            </a:r>
          </a:p>
          <a:p>
            <a:pPr algn="l" rtl="0"/>
            <a:r>
              <a:rPr lang="en-US" sz="2000" b="1" dirty="0">
                <a:latin typeface="Times New Roman" panose="02020603050405020304" pitchFamily="18" charset="0"/>
                <a:cs typeface="Times New Roman" panose="02020603050405020304" pitchFamily="18" charset="0"/>
              </a:rPr>
              <a:t>Constructive and timely feedback on student performance </a:t>
            </a:r>
            <a:r>
              <a:rPr lang="en-US" sz="2000" dirty="0">
                <a:latin typeface="Times New Roman" panose="02020603050405020304" pitchFamily="18" charset="0"/>
                <a:cs typeface="Times New Roman" panose="02020603050405020304" pitchFamily="18" charset="0"/>
              </a:rPr>
              <a:t>is essential to enhancing their satisfaction with online learning. </a:t>
            </a:r>
          </a:p>
          <a:p>
            <a:pPr algn="l" rtl="0"/>
            <a:r>
              <a:rPr lang="en-US" sz="2000" b="1" dirty="0">
                <a:latin typeface="Times New Roman" panose="02020603050405020304" pitchFamily="18" charset="0"/>
                <a:cs typeface="Times New Roman" panose="02020603050405020304" pitchFamily="18" charset="0"/>
              </a:rPr>
              <a:t>Training of faculty and orientation of students in addition to IT support </a:t>
            </a:r>
            <a:r>
              <a:rPr lang="en-US" sz="2000" dirty="0">
                <a:latin typeface="Times New Roman" panose="02020603050405020304" pitchFamily="18" charset="0"/>
                <a:cs typeface="Times New Roman" panose="02020603050405020304" pitchFamily="18" charset="0"/>
              </a:rPr>
              <a:t>will improve the satisfaction of both students and faculty.</a:t>
            </a:r>
          </a:p>
          <a:p>
            <a:pPr algn="l" rtl="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Finally</a:t>
            </a:r>
            <a:r>
              <a:rPr lang="en-US" sz="2000" dirty="0">
                <a:latin typeface="Times New Roman" panose="02020603050405020304" pitchFamily="18" charset="0"/>
                <a:cs typeface="Times New Roman" panose="02020603050405020304" pitchFamily="18" charset="0"/>
              </a:rPr>
              <a:t>, Institutional support, including organizational policy, incentives and faculty development, will enhance faculty satisfaction with online teaching.</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DC529B8-BB8B-4DF5-9EA3-FEF22581054A}"/>
              </a:ext>
            </a:extLst>
          </p:cNvPr>
          <p:cNvSpPr>
            <a:spLocks noGrp="1"/>
          </p:cNvSpPr>
          <p:nvPr>
            <p:ph type="dt" sz="half" idx="10"/>
          </p:nvPr>
        </p:nvSpPr>
        <p:spPr/>
        <p:txBody>
          <a:bodyPr/>
          <a:lstStyle/>
          <a:p>
            <a:r>
              <a:rPr lang="fa-IR"/>
              <a:t>اسلاید شماره </a:t>
            </a:r>
            <a:fld id="{623B8C6E-8ADC-45B6-B8AE-E579583F451D}" type="slidenum">
              <a:rPr lang="fa-IR" smtClean="0"/>
              <a:pPr/>
              <a:t>27</a:t>
            </a:fld>
            <a:r>
              <a:rPr lang="en-US"/>
              <a:t>  </a:t>
            </a:r>
            <a:r>
              <a:rPr lang="fa-IR"/>
              <a:t> </a:t>
            </a:r>
            <a:endParaRPr lang="en-US" dirty="0"/>
          </a:p>
        </p:txBody>
      </p:sp>
      <p:sp>
        <p:nvSpPr>
          <p:cNvPr id="5" name="Footer Placeholder 4">
            <a:extLst>
              <a:ext uri="{FF2B5EF4-FFF2-40B4-BE49-F238E27FC236}">
                <a16:creationId xmlns:a16="http://schemas.microsoft.com/office/drawing/2014/main" id="{3FBD805E-0998-4EF4-A38A-12BFC5014A46}"/>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9FB58143-2B21-45F2-98D2-D77D88DDFFB6}"/>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1026" name="Picture 2" descr="Advice from the Gemba: Getting More Suggestions without Incentivizing  Employees - Lean Enterprise Institute">
            <a:extLst>
              <a:ext uri="{FF2B5EF4-FFF2-40B4-BE49-F238E27FC236}">
                <a16:creationId xmlns:a16="http://schemas.microsoft.com/office/drawing/2014/main" id="{78E7E2C0-1ECF-40DA-9F95-1048E169B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655" y="356754"/>
            <a:ext cx="2492086"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0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85AB1-3F7C-4E5B-ABEF-3E6854CD00D9}"/>
              </a:ext>
            </a:extLst>
          </p:cNvPr>
          <p:cNvSpPr>
            <a:spLocks noGrp="1"/>
          </p:cNvSpPr>
          <p:nvPr>
            <p:ph idx="1"/>
          </p:nvPr>
        </p:nvSpPr>
        <p:spPr>
          <a:xfrm>
            <a:off x="635000" y="3546330"/>
            <a:ext cx="5232401" cy="3311670"/>
          </a:xfrm>
        </p:spPr>
        <p:txBody>
          <a:bodyPr>
            <a:noAutofit/>
          </a:bodyPr>
          <a:lstStyle/>
          <a:p>
            <a:pPr algn="l" rtl="0"/>
            <a:r>
              <a:rPr lang="en-US" sz="2000" b="1" u="sng" dirty="0">
                <a:solidFill>
                  <a:srgbClr val="00B0F0"/>
                </a:solidFill>
                <a:latin typeface="Times New Roman" panose="02020603050405020304" pitchFamily="18" charset="0"/>
                <a:cs typeface="Times New Roman" panose="02020603050405020304" pitchFamily="18" charset="0"/>
              </a:rPr>
              <a:t>One of the current study’s strengths </a:t>
            </a:r>
            <a:r>
              <a:rPr lang="en-US" sz="2000" dirty="0">
                <a:latin typeface="Times New Roman" panose="02020603050405020304" pitchFamily="18" charset="0"/>
                <a:cs typeface="Times New Roman" panose="02020603050405020304" pitchFamily="18" charset="0"/>
              </a:rPr>
              <a:t>is that it reports satisfaction with online learning from two perspectives: student and faculty. This study highlighted common factors affecting student and faculty satisfaction with online learning in the new normal. The study further compared the satisfaction of both students and faculty. </a:t>
            </a:r>
          </a:p>
        </p:txBody>
      </p:sp>
      <p:sp>
        <p:nvSpPr>
          <p:cNvPr id="4" name="Date Placeholder 3">
            <a:extLst>
              <a:ext uri="{FF2B5EF4-FFF2-40B4-BE49-F238E27FC236}">
                <a16:creationId xmlns:a16="http://schemas.microsoft.com/office/drawing/2014/main" id="{C970F87F-5DCF-4841-9C2B-5A4D82199F88}"/>
              </a:ext>
            </a:extLst>
          </p:cNvPr>
          <p:cNvSpPr>
            <a:spLocks noGrp="1"/>
          </p:cNvSpPr>
          <p:nvPr>
            <p:ph type="dt" sz="half" idx="10"/>
          </p:nvPr>
        </p:nvSpPr>
        <p:spPr/>
        <p:txBody>
          <a:bodyPr/>
          <a:lstStyle/>
          <a:p>
            <a:r>
              <a:rPr lang="fa-IR"/>
              <a:t>اسلاید شماره </a:t>
            </a:r>
            <a:fld id="{623B8C6E-8ADC-45B6-B8AE-E579583F451D}" type="slidenum">
              <a:rPr lang="fa-IR" smtClean="0"/>
              <a:pPr/>
              <a:t>28</a:t>
            </a:fld>
            <a:r>
              <a:rPr lang="en-US"/>
              <a:t>  </a:t>
            </a:r>
            <a:r>
              <a:rPr lang="fa-IR"/>
              <a:t> </a:t>
            </a:r>
            <a:endParaRPr lang="en-US" dirty="0"/>
          </a:p>
        </p:txBody>
      </p:sp>
      <p:sp>
        <p:nvSpPr>
          <p:cNvPr id="5" name="Footer Placeholder 4">
            <a:extLst>
              <a:ext uri="{FF2B5EF4-FFF2-40B4-BE49-F238E27FC236}">
                <a16:creationId xmlns:a16="http://schemas.microsoft.com/office/drawing/2014/main" id="{8C85B8A2-A801-45ED-9735-8CF8B9590E59}"/>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EB2752FF-69B7-4A6D-BBA6-CC53D4F78142}"/>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8" name="TextBox 7">
            <a:extLst>
              <a:ext uri="{FF2B5EF4-FFF2-40B4-BE49-F238E27FC236}">
                <a16:creationId xmlns:a16="http://schemas.microsoft.com/office/drawing/2014/main" id="{694F651F-E73D-4463-A57F-2E63DA5626AB}"/>
              </a:ext>
            </a:extLst>
          </p:cNvPr>
          <p:cNvSpPr txBox="1"/>
          <p:nvPr/>
        </p:nvSpPr>
        <p:spPr>
          <a:xfrm>
            <a:off x="6324599" y="3481288"/>
            <a:ext cx="5232401" cy="2246769"/>
          </a:xfrm>
          <a:prstGeom prst="rect">
            <a:avLst/>
          </a:prstGeom>
          <a:noFill/>
        </p:spPr>
        <p:txBody>
          <a:bodyPr wrap="square">
            <a:spAutoFit/>
          </a:bodyPr>
          <a:lstStyle/>
          <a:p>
            <a:pPr marL="342900" indent="-342900" algn="l" rtl="0">
              <a:buFont typeface="Arial" panose="020B0604020202020204" pitchFamily="34" charset="0"/>
              <a:buChar char="•"/>
            </a:pPr>
            <a:r>
              <a:rPr lang="en-US" sz="2000" b="1" u="sng" dirty="0">
                <a:solidFill>
                  <a:srgbClr val="00B0F0"/>
                </a:solidFill>
                <a:latin typeface="Times New Roman" panose="02020603050405020304" pitchFamily="18" charset="0"/>
                <a:cs typeface="Times New Roman" panose="02020603050405020304" pitchFamily="18" charset="0"/>
              </a:rPr>
              <a:t>The limitation of this study </a:t>
            </a:r>
            <a:r>
              <a:rPr lang="en-US" sz="2000" dirty="0">
                <a:latin typeface="Times New Roman" panose="02020603050405020304" pitchFamily="18" charset="0"/>
                <a:cs typeface="Times New Roman" panose="02020603050405020304" pitchFamily="18" charset="0"/>
              </a:rPr>
              <a:t>is the use of a self-assessment questionnaire. Further analysis is required to provide an in-depth exploration of factors affecting satisfaction. The use of a comprehensive qualitative approach, including a focus group discussion and interviews, might be of help.</a:t>
            </a:r>
            <a:endParaRPr lang="fa-IR" sz="2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5EBEC22-9E20-48AA-B1C1-891A5526085F}"/>
              </a:ext>
            </a:extLst>
          </p:cNvPr>
          <p:cNvPicPr>
            <a:picLocks noChangeAspect="1"/>
          </p:cNvPicPr>
          <p:nvPr/>
        </p:nvPicPr>
        <p:blipFill>
          <a:blip r:embed="rId2"/>
          <a:stretch>
            <a:fillRect/>
          </a:stretch>
        </p:blipFill>
        <p:spPr>
          <a:xfrm>
            <a:off x="7707315" y="1762178"/>
            <a:ext cx="2619375" cy="1838325"/>
          </a:xfrm>
          <a:prstGeom prst="rect">
            <a:avLst/>
          </a:prstGeom>
          <a:ln>
            <a:noFill/>
          </a:ln>
          <a:effectLst>
            <a:softEdge rad="112500"/>
          </a:effectLst>
        </p:spPr>
      </p:pic>
      <p:pic>
        <p:nvPicPr>
          <p:cNvPr id="12" name="Picture 11">
            <a:extLst>
              <a:ext uri="{FF2B5EF4-FFF2-40B4-BE49-F238E27FC236}">
                <a16:creationId xmlns:a16="http://schemas.microsoft.com/office/drawing/2014/main" id="{370B003E-4FE9-4E36-9ED0-8630BA7FAEB5}"/>
              </a:ext>
            </a:extLst>
          </p:cNvPr>
          <p:cNvPicPr>
            <a:picLocks noChangeAspect="1"/>
          </p:cNvPicPr>
          <p:nvPr/>
        </p:nvPicPr>
        <p:blipFill>
          <a:blip r:embed="rId3"/>
          <a:stretch>
            <a:fillRect/>
          </a:stretch>
        </p:blipFill>
        <p:spPr>
          <a:xfrm>
            <a:off x="1865310" y="1762178"/>
            <a:ext cx="2619375" cy="1743075"/>
          </a:xfrm>
          <a:prstGeom prst="rect">
            <a:avLst/>
          </a:prstGeom>
          <a:ln>
            <a:noFill/>
          </a:ln>
          <a:effectLst>
            <a:softEdge rad="112500"/>
          </a:effectLst>
        </p:spPr>
      </p:pic>
    </p:spTree>
    <p:extLst>
      <p:ext uri="{BB962C8B-B14F-4D97-AF65-F5344CB8AC3E}">
        <p14:creationId xmlns:p14="http://schemas.microsoft.com/office/powerpoint/2010/main" val="2138550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100E1-2C91-4716-9847-68CD6E303A60}"/>
              </a:ext>
            </a:extLst>
          </p:cNvPr>
          <p:cNvSpPr>
            <a:spLocks noGrp="1"/>
          </p:cNvSpPr>
          <p:nvPr>
            <p:ph idx="1"/>
          </p:nvPr>
        </p:nvSpPr>
        <p:spPr>
          <a:xfrm>
            <a:off x="960165" y="2127714"/>
            <a:ext cx="10060826" cy="4206240"/>
          </a:xfrm>
        </p:spPr>
        <p:txBody>
          <a:bodyPr>
            <a:normAutofit/>
          </a:bodyPr>
          <a:lstStyle/>
          <a:p>
            <a:pPr algn="l" rtl="0">
              <a:buFont typeface="Wingdings" panose="05000000000000000000" pitchFamily="2" charset="2"/>
              <a:buChar char="q"/>
            </a:pPr>
            <a:r>
              <a:rPr lang="en-US" sz="2000" dirty="0">
                <a:solidFill>
                  <a:srgbClr val="00B0F0"/>
                </a:solidFill>
                <a:latin typeface="Times New Roman" panose="02020603050405020304" pitchFamily="18" charset="0"/>
                <a:cs typeface="Times New Roman" panose="02020603050405020304" pitchFamily="18" charset="0"/>
              </a:rPr>
              <a:t>Online learning </a:t>
            </a:r>
            <a:r>
              <a:rPr lang="en-US" sz="2000" dirty="0">
                <a:latin typeface="Times New Roman" panose="02020603050405020304" pitchFamily="18" charset="0"/>
                <a:cs typeface="Times New Roman" panose="02020603050405020304" pitchFamily="18" charset="0"/>
              </a:rPr>
              <a:t>has been a useful and practical tool for curriculum delivery during COVID-19. Effective communication and flexibility afforded during online learning have been linked with increasing student satisfaction. Challenges facing students were the long duration of learning sessions and technology.</a:t>
            </a:r>
          </a:p>
          <a:p>
            <a:pPr algn="l" rtl="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On the other hand, technical assistance and students’ enthusiasm enhanced faculty satisfaction with online teaching. Higher workload, longer preparation time, and technical problems were challenges reported by faculty.</a:t>
            </a:r>
            <a:endParaRPr lang="fa-IR"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C81351E-D342-41ED-9185-55751A8CA7E8}"/>
              </a:ext>
            </a:extLst>
          </p:cNvPr>
          <p:cNvSpPr>
            <a:spLocks noGrp="1"/>
          </p:cNvSpPr>
          <p:nvPr>
            <p:ph type="dt" sz="half" idx="10"/>
          </p:nvPr>
        </p:nvSpPr>
        <p:spPr/>
        <p:txBody>
          <a:bodyPr/>
          <a:lstStyle/>
          <a:p>
            <a:r>
              <a:rPr lang="fa-IR"/>
              <a:t>اسلاید شماره </a:t>
            </a:r>
            <a:fld id="{623B8C6E-8ADC-45B6-B8AE-E579583F451D}" type="slidenum">
              <a:rPr lang="fa-IR" smtClean="0"/>
              <a:pPr/>
              <a:t>29</a:t>
            </a:fld>
            <a:r>
              <a:rPr lang="en-US"/>
              <a:t>  </a:t>
            </a:r>
            <a:r>
              <a:rPr lang="fa-IR"/>
              <a:t> </a:t>
            </a:r>
            <a:endParaRPr lang="en-US" dirty="0"/>
          </a:p>
        </p:txBody>
      </p:sp>
      <p:sp>
        <p:nvSpPr>
          <p:cNvPr id="5" name="Footer Placeholder 4">
            <a:extLst>
              <a:ext uri="{FF2B5EF4-FFF2-40B4-BE49-F238E27FC236}">
                <a16:creationId xmlns:a16="http://schemas.microsoft.com/office/drawing/2014/main" id="{18D5730E-A58E-4EF9-A1A7-861C39737DFA}"/>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5768F308-1A2E-4A2F-97E8-5F13AF86C6F9}"/>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pic>
        <p:nvPicPr>
          <p:cNvPr id="7" name="Picture 6">
            <a:extLst>
              <a:ext uri="{FF2B5EF4-FFF2-40B4-BE49-F238E27FC236}">
                <a16:creationId xmlns:a16="http://schemas.microsoft.com/office/drawing/2014/main" id="{C215BCD5-458A-449F-9F62-15B393E39C32}"/>
              </a:ext>
            </a:extLst>
          </p:cNvPr>
          <p:cNvPicPr>
            <a:picLocks noChangeAspect="1"/>
          </p:cNvPicPr>
          <p:nvPr/>
        </p:nvPicPr>
        <p:blipFill>
          <a:blip r:embed="rId2"/>
          <a:stretch>
            <a:fillRect/>
          </a:stretch>
        </p:blipFill>
        <p:spPr>
          <a:xfrm>
            <a:off x="9573490" y="293885"/>
            <a:ext cx="2484581" cy="1410224"/>
          </a:xfrm>
          <a:prstGeom prst="rect">
            <a:avLst/>
          </a:prstGeom>
        </p:spPr>
      </p:pic>
      <p:pic>
        <p:nvPicPr>
          <p:cNvPr id="2050" name="Picture 2" descr="Online learning in lockdown is far from ideal - The Mail &amp; Guardian">
            <a:extLst>
              <a:ext uri="{FF2B5EF4-FFF2-40B4-BE49-F238E27FC236}">
                <a16:creationId xmlns:a16="http://schemas.microsoft.com/office/drawing/2014/main" id="{22827511-5BD1-4381-BBF7-AC355D3A1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4542127"/>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190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F04838C-A552-4927-A197-6EE23839B3E0}"/>
              </a:ext>
            </a:extLst>
          </p:cNvPr>
          <p:cNvPicPr>
            <a:picLocks noGrp="1" noChangeAspect="1"/>
          </p:cNvPicPr>
          <p:nvPr>
            <p:ph idx="1"/>
          </p:nvPr>
        </p:nvPicPr>
        <p:blipFill>
          <a:blip r:embed="rId2"/>
          <a:stretch>
            <a:fillRect/>
          </a:stretch>
        </p:blipFill>
        <p:spPr>
          <a:xfrm>
            <a:off x="9836728" y="329676"/>
            <a:ext cx="2209222" cy="1332869"/>
          </a:xfrm>
        </p:spPr>
      </p:pic>
      <p:sp>
        <p:nvSpPr>
          <p:cNvPr id="4" name="Date Placeholder 3">
            <a:extLst>
              <a:ext uri="{FF2B5EF4-FFF2-40B4-BE49-F238E27FC236}">
                <a16:creationId xmlns:a16="http://schemas.microsoft.com/office/drawing/2014/main" id="{C8D67442-B2EF-49AB-84AA-5020C34C9752}"/>
              </a:ext>
            </a:extLst>
          </p:cNvPr>
          <p:cNvSpPr>
            <a:spLocks noGrp="1"/>
          </p:cNvSpPr>
          <p:nvPr>
            <p:ph type="dt" sz="half" idx="10"/>
          </p:nvPr>
        </p:nvSpPr>
        <p:spPr/>
        <p:txBody>
          <a:bodyPr/>
          <a:lstStyle/>
          <a:p>
            <a:r>
              <a:rPr lang="fa-IR"/>
              <a:t>اسلاید شماره </a:t>
            </a:r>
            <a:fld id="{623B8C6E-8ADC-45B6-B8AE-E579583F451D}" type="slidenum">
              <a:rPr lang="fa-IR" smtClean="0"/>
              <a:pPr/>
              <a:t>3</a:t>
            </a:fld>
            <a:r>
              <a:rPr lang="en-US"/>
              <a:t>  </a:t>
            </a:r>
            <a:r>
              <a:rPr lang="fa-IR"/>
              <a:t> </a:t>
            </a:r>
            <a:endParaRPr lang="en-US" dirty="0"/>
          </a:p>
        </p:txBody>
      </p:sp>
      <p:sp>
        <p:nvSpPr>
          <p:cNvPr id="5" name="Footer Placeholder 4">
            <a:extLst>
              <a:ext uri="{FF2B5EF4-FFF2-40B4-BE49-F238E27FC236}">
                <a16:creationId xmlns:a16="http://schemas.microsoft.com/office/drawing/2014/main" id="{E7997A5B-8D54-4025-9B45-0E93039CAFFE}"/>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3CB83638-DA43-4E0A-A97B-472BCA57F108}"/>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10" name="TextBox 9">
            <a:extLst>
              <a:ext uri="{FF2B5EF4-FFF2-40B4-BE49-F238E27FC236}">
                <a16:creationId xmlns:a16="http://schemas.microsoft.com/office/drawing/2014/main" id="{D0FFBAF4-84C9-4E42-A516-F21091BE64CD}"/>
              </a:ext>
            </a:extLst>
          </p:cNvPr>
          <p:cNvSpPr txBox="1"/>
          <p:nvPr/>
        </p:nvSpPr>
        <p:spPr>
          <a:xfrm>
            <a:off x="966354" y="2080644"/>
            <a:ext cx="10255827" cy="707886"/>
          </a:xfrm>
          <a:prstGeom prst="rect">
            <a:avLst/>
          </a:prstGeom>
          <a:noFill/>
        </p:spPr>
        <p:txBody>
          <a:bodyPr wrap="square">
            <a:spAutoFit/>
          </a:bodyPr>
          <a:lstStyle/>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Due to safety measures as a result of COVID-19, online learning has become a useful and practical tool for curriculum delivery worldwide.</a:t>
            </a:r>
            <a:endParaRPr lang="fa-IR" sz="2000" dirty="0">
              <a:latin typeface="Times New Roman" panose="02020603050405020304" pitchFamily="18" charset="0"/>
              <a:cs typeface="Times New Roman" panose="02020603050405020304" pitchFamily="18" charset="0"/>
            </a:endParaRPr>
          </a:p>
        </p:txBody>
      </p:sp>
      <p:sp>
        <p:nvSpPr>
          <p:cNvPr id="11" name="Callout: Double Bent Line 10">
            <a:extLst>
              <a:ext uri="{FF2B5EF4-FFF2-40B4-BE49-F238E27FC236}">
                <a16:creationId xmlns:a16="http://schemas.microsoft.com/office/drawing/2014/main" id="{0916521E-9567-4F13-BB68-08721E538C66}"/>
              </a:ext>
            </a:extLst>
          </p:cNvPr>
          <p:cNvSpPr/>
          <p:nvPr/>
        </p:nvSpPr>
        <p:spPr>
          <a:xfrm>
            <a:off x="1123823" y="3055226"/>
            <a:ext cx="1613506" cy="1582057"/>
          </a:xfrm>
          <a:prstGeom prst="borderCallout3">
            <a:avLst>
              <a:gd name="adj1" fmla="val 18750"/>
              <a:gd name="adj2" fmla="val -8333"/>
              <a:gd name="adj3" fmla="val 18750"/>
              <a:gd name="adj4" fmla="val -16667"/>
              <a:gd name="adj5" fmla="val 100000"/>
              <a:gd name="adj6" fmla="val -16667"/>
              <a:gd name="adj7" fmla="val 128559"/>
              <a:gd name="adj8" fmla="val 121202"/>
            </a:avLst>
          </a:prstGeom>
          <a:solidFill>
            <a:schemeClr val="tx2">
              <a:lumMod val="75000"/>
              <a:lumOff val="25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2">
                    <a:lumMod val="10000"/>
                    <a:lumOff val="90000"/>
                  </a:schemeClr>
                </a:solidFill>
                <a:latin typeface="Times New Roman" panose="02020603050405020304" pitchFamily="18" charset="0"/>
                <a:cs typeface="Times New Roman" panose="02020603050405020304" pitchFamily="18" charset="0"/>
              </a:rPr>
              <a:t>Advantages of online learning for learners</a:t>
            </a:r>
            <a:endParaRPr lang="fa-IR" sz="2000" b="1" dirty="0">
              <a:solidFill>
                <a:schemeClr val="tx2">
                  <a:lumMod val="10000"/>
                  <a:lumOff val="90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93B051F-41DA-4619-8374-F2913FF04835}"/>
              </a:ext>
            </a:extLst>
          </p:cNvPr>
          <p:cNvSpPr/>
          <p:nvPr/>
        </p:nvSpPr>
        <p:spPr>
          <a:xfrm>
            <a:off x="3927815" y="3739553"/>
            <a:ext cx="3812187" cy="2423886"/>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TextBox 15">
            <a:extLst>
              <a:ext uri="{FF2B5EF4-FFF2-40B4-BE49-F238E27FC236}">
                <a16:creationId xmlns:a16="http://schemas.microsoft.com/office/drawing/2014/main" id="{1548010D-6BA1-4731-8695-C8D998545807}"/>
              </a:ext>
            </a:extLst>
          </p:cNvPr>
          <p:cNvSpPr txBox="1"/>
          <p:nvPr/>
        </p:nvSpPr>
        <p:spPr>
          <a:xfrm>
            <a:off x="3174998" y="3837183"/>
            <a:ext cx="3812186" cy="2246769"/>
          </a:xfrm>
          <a:prstGeom prst="rect">
            <a:avLst/>
          </a:prstGeom>
          <a:solidFill>
            <a:schemeClr val="tx2">
              <a:lumMod val="10000"/>
              <a:lumOff val="90000"/>
            </a:schemeClr>
          </a:solidFill>
        </p:spPr>
        <p:txBody>
          <a:bodyPr wrap="square">
            <a:spAutoFit/>
          </a:bodyPr>
          <a:lstStyle/>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 Easy accessibility to knowledge</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 Proper content delivery </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Content standardization</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 Personalized instruction</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 Self-pacing</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 Interactivity </a:t>
            </a:r>
          </a:p>
          <a:p>
            <a:pPr marL="285750" indent="-285750">
              <a:buFont typeface="Wingdings" panose="05000000000000000000" pitchFamily="2" charset="2"/>
              <a:buChar char="§"/>
            </a:pP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Increased convenience</a:t>
            </a:r>
            <a:endParaRPr lang="fa-IR" sz="20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pic>
        <p:nvPicPr>
          <p:cNvPr id="12" name="Picture 2" descr="آموزش آنلاین موسسه امام حسین علیه السلام">
            <a:extLst>
              <a:ext uri="{FF2B5EF4-FFF2-40B4-BE49-F238E27FC236}">
                <a16:creationId xmlns:a16="http://schemas.microsoft.com/office/drawing/2014/main" id="{C56ED787-8C17-477F-9999-83E4236A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677" y="3037083"/>
            <a:ext cx="28575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75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نام ارائه دهنده: فاطمه صادقی</a:t>
            </a:r>
          </a:p>
          <a:p>
            <a:pPr rtl="1"/>
            <a:r>
              <a:rPr lang="fa-IR" dirty="0">
                <a:cs typeface="B Nazanin" panose="00000400000000000000" pitchFamily="2" charset="-78"/>
              </a:rPr>
              <a:t>ایمیل ارائه دهنده:</a:t>
            </a:r>
          </a:p>
          <a:p>
            <a:pPr rtl="1"/>
            <a:r>
              <a:rPr lang="en-US" dirty="0">
                <a:latin typeface="Times New Roman" panose="02020603050405020304" pitchFamily="18" charset="0"/>
                <a:cs typeface="Times New Roman" panose="02020603050405020304" pitchFamily="18" charset="0"/>
              </a:rPr>
              <a:t>sadeghif992@gmail.com</a:t>
            </a:r>
            <a:endParaRPr lang="fa-IR" dirty="0">
              <a:latin typeface="Times New Roman" panose="02020603050405020304" pitchFamily="18" charset="0"/>
              <a:cs typeface="Times New Roman" panose="02020603050405020304" pitchFamily="18" charset="0"/>
            </a:endParaRPr>
          </a:p>
          <a:p>
            <a:pPr rtl="1"/>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A140AE-EF82-43C6-A0DD-60CA65CA7B7C}"/>
              </a:ext>
            </a:extLst>
          </p:cNvPr>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5" name="Footer Placeholder 4">
            <a:extLst>
              <a:ext uri="{FF2B5EF4-FFF2-40B4-BE49-F238E27FC236}">
                <a16:creationId xmlns:a16="http://schemas.microsoft.com/office/drawing/2014/main" id="{13FF4A86-099A-4139-BE09-C21270AA6FD6}"/>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13807A6F-20F2-4591-8B9E-1FCD14C661D0}"/>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7" name="TextBox 6">
            <a:extLst>
              <a:ext uri="{FF2B5EF4-FFF2-40B4-BE49-F238E27FC236}">
                <a16:creationId xmlns:a16="http://schemas.microsoft.com/office/drawing/2014/main" id="{6FE815A1-D8CF-4C1F-84B2-65354BEC855D}"/>
              </a:ext>
            </a:extLst>
          </p:cNvPr>
          <p:cNvSpPr txBox="1"/>
          <p:nvPr/>
        </p:nvSpPr>
        <p:spPr>
          <a:xfrm>
            <a:off x="1202265" y="2143405"/>
            <a:ext cx="10054637" cy="707886"/>
          </a:xfrm>
          <a:prstGeom prst="rect">
            <a:avLst/>
          </a:prstGeom>
          <a:noFill/>
        </p:spPr>
        <p:txBody>
          <a:bodyPr wrap="square">
            <a:spAutoFit/>
          </a:bodyPr>
          <a:lstStyle/>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Although online learning is the only available solution during the COVID-19 pandemic, student and faculty satisfaction is crucial for a successful and effective learning process. </a:t>
            </a:r>
            <a:endParaRPr lang="fa-IR" sz="2000" dirty="0">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EB4D1686-997F-4499-91F4-445159CEE829}"/>
              </a:ext>
            </a:extLst>
          </p:cNvPr>
          <p:cNvSpPr/>
          <p:nvPr/>
        </p:nvSpPr>
        <p:spPr>
          <a:xfrm>
            <a:off x="1164164" y="3008429"/>
            <a:ext cx="9787470" cy="3006436"/>
          </a:xfrm>
          <a:prstGeom prst="horizontalScroll">
            <a:avLst/>
          </a:prstGeom>
          <a:solidFill>
            <a:schemeClr val="bg2">
              <a:lumMod val="95000"/>
            </a:schemeClr>
          </a:solidFill>
          <a:ln>
            <a:solidFill>
              <a:schemeClr val="bg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Content Placeholder 2">
            <a:extLst>
              <a:ext uri="{FF2B5EF4-FFF2-40B4-BE49-F238E27FC236}">
                <a16:creationId xmlns:a16="http://schemas.microsoft.com/office/drawing/2014/main" id="{170F7DB5-B127-40C8-AFAC-3C28F3175268}"/>
              </a:ext>
            </a:extLst>
          </p:cNvPr>
          <p:cNvSpPr txBox="1">
            <a:spLocks/>
          </p:cNvSpPr>
          <p:nvPr/>
        </p:nvSpPr>
        <p:spPr>
          <a:xfrm>
            <a:off x="1645890" y="3488403"/>
            <a:ext cx="9167385" cy="2046488"/>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spcAft>
                <a:spcPts val="200"/>
              </a:spcAft>
              <a:buClr>
                <a:schemeClr val="tx1"/>
              </a:buClr>
              <a:buFont typeface="Wingdings" pitchFamily="2" charset="2"/>
              <a:buChar char=""/>
              <a:defRPr sz="2200" b="0" kern="1200" baseline="0">
                <a:solidFill>
                  <a:schemeClr val="tx1"/>
                </a:solidFill>
                <a:latin typeface="+mn-lt"/>
                <a:ea typeface="+mn-ea"/>
                <a:cs typeface="B Nazanin" panose="00000400000000000000" pitchFamily="2" charset="-78"/>
              </a:defRPr>
            </a:lvl1pPr>
            <a:lvl2pPr marL="411480" indent="-182880" algn="r" defTabSz="914400" rtl="1" eaLnBrk="1" latinLnBrk="0" hangingPunct="1">
              <a:lnSpc>
                <a:spcPct val="90000"/>
              </a:lnSpc>
              <a:spcBef>
                <a:spcPts val="200"/>
              </a:spcBef>
              <a:spcAft>
                <a:spcPts val="400"/>
              </a:spcAft>
              <a:buClr>
                <a:schemeClr val="tx1"/>
              </a:buClr>
              <a:buFont typeface="Wingdings" pitchFamily="2" charset="2"/>
              <a:buChar char=""/>
              <a:defRPr sz="2000" b="0" kern="1200">
                <a:solidFill>
                  <a:schemeClr val="tx1"/>
                </a:solidFill>
                <a:latin typeface="+mn-lt"/>
                <a:ea typeface="+mn-ea"/>
                <a:cs typeface="B Nazanin" panose="00000400000000000000" pitchFamily="2" charset="-78"/>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l" rtl="0">
              <a:buFont typeface="Wingdings" pitchFamily="2" charset="2"/>
              <a:buChar char="§"/>
            </a:pPr>
            <a:r>
              <a:rPr lang="en-US" sz="2000" b="1" dirty="0">
                <a:solidFill>
                  <a:srgbClr val="00B0F0"/>
                </a:solidFill>
                <a:latin typeface="Times New Roman" panose="02020603050405020304" pitchFamily="18" charset="0"/>
                <a:cs typeface="Times New Roman" panose="02020603050405020304" pitchFamily="18" charset="0"/>
              </a:rPr>
              <a:t>Student and faculty satisfaction </a:t>
            </a:r>
            <a:r>
              <a:rPr lang="en-US" sz="2000" dirty="0">
                <a:solidFill>
                  <a:schemeClr val="tx2">
                    <a:lumMod val="90000"/>
                    <a:lumOff val="10000"/>
                  </a:schemeClr>
                </a:solidFill>
                <a:latin typeface="Times New Roman" panose="02020603050405020304" pitchFamily="18" charset="0"/>
                <a:cs typeface="Times New Roman" panose="02020603050405020304" pitchFamily="18" charset="0"/>
              </a:rPr>
              <a:t>can be define as attitude resulting from an evaluation of educational experience, facilities and services.</a:t>
            </a:r>
          </a:p>
          <a:p>
            <a:pPr algn="l" rtl="0">
              <a:buFont typeface="Wingdings" pitchFamily="2" charset="2"/>
              <a:buChar char="§"/>
            </a:pP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The </a:t>
            </a:r>
            <a:r>
              <a:rPr lang="en-US" sz="2000" b="1" dirty="0">
                <a:solidFill>
                  <a:schemeClr val="accent4">
                    <a:lumMod val="60000"/>
                    <a:lumOff val="40000"/>
                  </a:schemeClr>
                </a:solidFill>
                <a:latin typeface="Times New Roman" panose="02020603050405020304" pitchFamily="18" charset="0"/>
                <a:cs typeface="Times New Roman" panose="02020603050405020304" pitchFamily="18" charset="0"/>
              </a:rPr>
              <a:t>definition of satisfaction in online learning </a:t>
            </a:r>
            <a:r>
              <a:rPr lang="en-US" sz="2000" dirty="0">
                <a:solidFill>
                  <a:schemeClr val="accent4">
                    <a:lumMod val="50000"/>
                  </a:schemeClr>
                </a:solidFill>
                <a:latin typeface="Times New Roman" panose="02020603050405020304" pitchFamily="18" charset="0"/>
                <a:cs typeface="Times New Roman" panose="02020603050405020304" pitchFamily="18" charset="0"/>
              </a:rPr>
              <a:t>is complex and multidimensional and includes many factors, such as communication, student participation in online discussions, flexibility, workload, technology support, instructor pedagogical skills, and feedback.</a:t>
            </a:r>
          </a:p>
        </p:txBody>
      </p:sp>
    </p:spTree>
    <p:extLst>
      <p:ext uri="{BB962C8B-B14F-4D97-AF65-F5344CB8AC3E}">
        <p14:creationId xmlns:p14="http://schemas.microsoft.com/office/powerpoint/2010/main" val="351222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EE051F-B6E5-45A9-B4A6-CE8ED708D5F9}"/>
              </a:ext>
            </a:extLst>
          </p:cNvPr>
          <p:cNvSpPr>
            <a:spLocks noGrp="1"/>
          </p:cNvSpPr>
          <p:nvPr>
            <p:ph idx="1"/>
          </p:nvPr>
        </p:nvSpPr>
        <p:spPr/>
        <p:txBody>
          <a:bodyPr>
            <a:normAutofit/>
          </a:bodyPr>
          <a:lstStyle/>
          <a:p>
            <a:pPr algn="l" rtl="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There is a growing body of literature showing that </a:t>
            </a:r>
            <a:r>
              <a:rPr lang="en-US" sz="2000" b="1" dirty="0">
                <a:latin typeface="Times New Roman" panose="02020603050405020304" pitchFamily="18" charset="0"/>
                <a:cs typeface="Times New Roman" panose="02020603050405020304" pitchFamily="18" charset="0"/>
              </a:rPr>
              <a:t>satisfaction </a:t>
            </a:r>
            <a:r>
              <a:rPr lang="en-US" sz="2000" dirty="0">
                <a:latin typeface="Times New Roman" panose="02020603050405020304" pitchFamily="18" charset="0"/>
                <a:cs typeface="Times New Roman" panose="02020603050405020304" pitchFamily="18" charset="0"/>
              </a:rPr>
              <a:t>has a positive relationship with student engagement and academic performance. The </a:t>
            </a:r>
            <a:r>
              <a:rPr lang="en-US" sz="2000" b="1" dirty="0">
                <a:latin typeface="Times New Roman" panose="02020603050405020304" pitchFamily="18" charset="0"/>
                <a:cs typeface="Times New Roman" panose="02020603050405020304" pitchFamily="18" charset="0"/>
              </a:rPr>
              <a:t>quality of learning </a:t>
            </a:r>
            <a:r>
              <a:rPr lang="en-US" sz="2000" dirty="0">
                <a:latin typeface="Times New Roman" panose="02020603050405020304" pitchFamily="18" charset="0"/>
                <a:cs typeface="Times New Roman" panose="02020603050405020304" pitchFamily="18" charset="0"/>
              </a:rPr>
              <a:t>is based on faculty and student satisfaction along with learning effectiveness, access and institutional cost-effectiveness.</a:t>
            </a:r>
          </a:p>
          <a:p>
            <a:pPr algn="l" rtl="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Other studies have reported that measuring </a:t>
            </a:r>
            <a:r>
              <a:rPr lang="en-US" sz="2000" b="1" dirty="0">
                <a:latin typeface="Times New Roman" panose="02020603050405020304" pitchFamily="18" charset="0"/>
                <a:cs typeface="Times New Roman" panose="02020603050405020304" pitchFamily="18" charset="0"/>
              </a:rPr>
              <a:t>student satisfaction </a:t>
            </a:r>
            <a:r>
              <a:rPr lang="en-US" sz="2000" dirty="0">
                <a:latin typeface="Times New Roman" panose="02020603050405020304" pitchFamily="18" charset="0"/>
                <a:cs typeface="Times New Roman" panose="02020603050405020304" pitchFamily="18" charset="0"/>
              </a:rPr>
              <a:t>in online learning is a significant aspect of successfully promoting educational processes for institutions, faculty and learners.</a:t>
            </a:r>
            <a:endParaRPr lang="fa-IR"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1F8C392-BECC-44FE-A814-829736EEC3E8}"/>
              </a:ext>
            </a:extLst>
          </p:cNvPr>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6" name="Slide Number Placeholder 5">
            <a:extLst>
              <a:ext uri="{FF2B5EF4-FFF2-40B4-BE49-F238E27FC236}">
                <a16:creationId xmlns:a16="http://schemas.microsoft.com/office/drawing/2014/main" id="{B70BF84B-E052-43C6-B186-C0E909B07F93}"/>
              </a:ext>
            </a:extLst>
          </p:cNvPr>
          <p:cNvSpPr>
            <a:spLocks noGrp="1"/>
          </p:cNvSpPr>
          <p:nvPr>
            <p:ph type="sldNum" sz="quarter" idx="12"/>
          </p:nvPr>
        </p:nvSpPr>
        <p:spPr/>
        <p:txBody>
          <a:bodyPr/>
          <a:lstStyle/>
          <a:p>
            <a:r>
              <a:rPr lang="fa-IR" dirty="0"/>
              <a:t>فاطمه صادقی</a:t>
            </a:r>
            <a:endParaRPr lang="en-US" dirty="0"/>
          </a:p>
        </p:txBody>
      </p:sp>
      <p:pic>
        <p:nvPicPr>
          <p:cNvPr id="8" name="Picture 7">
            <a:extLst>
              <a:ext uri="{FF2B5EF4-FFF2-40B4-BE49-F238E27FC236}">
                <a16:creationId xmlns:a16="http://schemas.microsoft.com/office/drawing/2014/main" id="{24E46445-B425-40C7-A004-1B4E6D4A897E}"/>
              </a:ext>
            </a:extLst>
          </p:cNvPr>
          <p:cNvPicPr>
            <a:picLocks noChangeAspect="1"/>
          </p:cNvPicPr>
          <p:nvPr/>
        </p:nvPicPr>
        <p:blipFill>
          <a:blip r:embed="rId2"/>
          <a:stretch>
            <a:fillRect/>
          </a:stretch>
        </p:blipFill>
        <p:spPr>
          <a:xfrm>
            <a:off x="4629149" y="4384223"/>
            <a:ext cx="2857500" cy="1593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Footer Placeholder 4">
            <a:extLst>
              <a:ext uri="{FF2B5EF4-FFF2-40B4-BE49-F238E27FC236}">
                <a16:creationId xmlns:a16="http://schemas.microsoft.com/office/drawing/2014/main" id="{C407671D-CD42-4581-8C1B-1DDBBC503B50}"/>
              </a:ext>
            </a:extLst>
          </p:cNvPr>
          <p:cNvSpPr txBox="1">
            <a:spLocks/>
          </p:cNvSpPr>
          <p:nvPr/>
        </p:nvSpPr>
        <p:spPr>
          <a:xfrm>
            <a:off x="3441699" y="6333954"/>
            <a:ext cx="5232401"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Tree>
    <p:extLst>
      <p:ext uri="{BB962C8B-B14F-4D97-AF65-F5344CB8AC3E}">
        <p14:creationId xmlns:p14="http://schemas.microsoft.com/office/powerpoint/2010/main" val="262437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AED9F-60AE-47C0-ACE1-6408862E6652}"/>
              </a:ext>
            </a:extLst>
          </p:cNvPr>
          <p:cNvSpPr>
            <a:spLocks noGrp="1"/>
          </p:cNvSpPr>
          <p:nvPr>
            <p:ph idx="1"/>
          </p:nvPr>
        </p:nvSpPr>
        <p:spPr>
          <a:xfrm>
            <a:off x="427952" y="3087549"/>
            <a:ext cx="11259890" cy="4206240"/>
          </a:xfrm>
        </p:spPr>
        <p:txBody>
          <a:bodyPr>
            <a:normAutofit/>
          </a:bodyPr>
          <a:lstStyle/>
          <a:p>
            <a:pPr marL="0" indent="0" algn="l" rtl="0">
              <a:buNone/>
            </a:pPr>
            <a:endParaRPr lang="en-US" sz="2000"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
            </a:pPr>
            <a:r>
              <a:rPr lang="en-US" sz="2000" b="1" dirty="0">
                <a:solidFill>
                  <a:srgbClr val="00B0F0"/>
                </a:solidFill>
                <a:latin typeface="Times New Roman" panose="02020603050405020304" pitchFamily="18" charset="0"/>
                <a:cs typeface="Times New Roman" panose="02020603050405020304" pitchFamily="18" charset="0"/>
              </a:rPr>
              <a:t>Student and faculty satisfaction </a:t>
            </a:r>
            <a:r>
              <a:rPr lang="en-US" sz="2000" dirty="0">
                <a:latin typeface="Times New Roman" panose="02020603050405020304" pitchFamily="18" charset="0"/>
                <a:cs typeface="Times New Roman" panose="02020603050405020304" pitchFamily="18" charset="0"/>
              </a:rPr>
              <a:t>are interrelated, as student satisfaction is affected by interaction and technology, which require more effort from faculty to engage the students online besides the necessity of adequate techno-pedagogical skills.</a:t>
            </a:r>
            <a:endParaRPr lang="fa-I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fa-IR" sz="2000" dirty="0"/>
          </a:p>
        </p:txBody>
      </p:sp>
      <p:sp>
        <p:nvSpPr>
          <p:cNvPr id="4" name="Date Placeholder 3">
            <a:extLst>
              <a:ext uri="{FF2B5EF4-FFF2-40B4-BE49-F238E27FC236}">
                <a16:creationId xmlns:a16="http://schemas.microsoft.com/office/drawing/2014/main" id="{E3064D0C-E952-4BA3-9CB3-F52092786F27}"/>
              </a:ext>
            </a:extLst>
          </p:cNvPr>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a:extLst>
              <a:ext uri="{FF2B5EF4-FFF2-40B4-BE49-F238E27FC236}">
                <a16:creationId xmlns:a16="http://schemas.microsoft.com/office/drawing/2014/main" id="{2BA47532-CABB-467F-96C9-415CF22F1734}"/>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3EA08166-3B4F-4D70-AF9B-ACECA510B4C1}"/>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8" name="Arrow: Right 7">
            <a:extLst>
              <a:ext uri="{FF2B5EF4-FFF2-40B4-BE49-F238E27FC236}">
                <a16:creationId xmlns:a16="http://schemas.microsoft.com/office/drawing/2014/main" id="{35841680-6E33-4AFF-A367-709A780E051A}"/>
              </a:ext>
            </a:extLst>
          </p:cNvPr>
          <p:cNvSpPr/>
          <p:nvPr/>
        </p:nvSpPr>
        <p:spPr>
          <a:xfrm>
            <a:off x="4776310" y="2164218"/>
            <a:ext cx="2639380" cy="923331"/>
          </a:xfrm>
          <a:prstGeom prst="rightArrow">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chemeClr val="accent3">
                    <a:lumMod val="20000"/>
                    <a:lumOff val="80000"/>
                  </a:schemeClr>
                </a:solidFill>
                <a:latin typeface="Times New Roman" panose="02020603050405020304" pitchFamily="18" charset="0"/>
                <a:cs typeface="Times New Roman" panose="02020603050405020304" pitchFamily="18" charset="0"/>
              </a:rPr>
              <a:t>three main categories</a:t>
            </a:r>
            <a:endParaRPr lang="fa-IR" b="1" dirty="0">
              <a:solidFill>
                <a:schemeClr val="accent3">
                  <a:lumMod val="20000"/>
                  <a:lumOff val="80000"/>
                </a:schemeClr>
              </a:solidFill>
            </a:endParaRPr>
          </a:p>
        </p:txBody>
      </p:sp>
      <p:sp>
        <p:nvSpPr>
          <p:cNvPr id="13" name="Rectangle: Diagonal Corners Rounded 12">
            <a:extLst>
              <a:ext uri="{FF2B5EF4-FFF2-40B4-BE49-F238E27FC236}">
                <a16:creationId xmlns:a16="http://schemas.microsoft.com/office/drawing/2014/main" id="{47529919-EFC1-4CA3-B584-17FDE62EB8E2}"/>
              </a:ext>
            </a:extLst>
          </p:cNvPr>
          <p:cNvSpPr/>
          <p:nvPr/>
        </p:nvSpPr>
        <p:spPr>
          <a:xfrm>
            <a:off x="532849" y="2031174"/>
            <a:ext cx="3574333" cy="1248228"/>
          </a:xfrm>
          <a:prstGeom prst="round2Diag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solidFill>
                  <a:schemeClr val="accent3">
                    <a:lumMod val="50000"/>
                  </a:schemeClr>
                </a:solidFill>
                <a:latin typeface="Times New Roman" panose="02020603050405020304" pitchFamily="18" charset="0"/>
                <a:cs typeface="Times New Roman" panose="02020603050405020304" pitchFamily="18" charset="0"/>
              </a:rPr>
              <a:t>Factors affecting student and faculty satisfaction with online learning</a:t>
            </a:r>
            <a:endParaRPr lang="fa-IR" b="1" dirty="0">
              <a:solidFill>
                <a:schemeClr val="accent3">
                  <a:lumMod val="50000"/>
                </a:schemeClr>
              </a:solidFill>
            </a:endParaRPr>
          </a:p>
        </p:txBody>
      </p:sp>
      <p:pic>
        <p:nvPicPr>
          <p:cNvPr id="2050" name="Picture 2" descr="Online Learning – CEELI Institute">
            <a:extLst>
              <a:ext uri="{FF2B5EF4-FFF2-40B4-BE49-F238E27FC236}">
                <a16:creationId xmlns:a16="http://schemas.microsoft.com/office/drawing/2014/main" id="{C4E8838F-934B-4635-AEAA-1A9CACB64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09" y="4381822"/>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BBBB27-BCDB-4A91-97DA-9EF50E95864A}"/>
              </a:ext>
            </a:extLst>
          </p:cNvPr>
          <p:cNvSpPr txBox="1"/>
          <p:nvPr/>
        </p:nvSpPr>
        <p:spPr>
          <a:xfrm>
            <a:off x="7696205" y="2193623"/>
            <a:ext cx="4067843" cy="923330"/>
          </a:xfrm>
          <a:prstGeom prst="rect">
            <a:avLst/>
          </a:prstGeom>
          <a:solidFill>
            <a:schemeClr val="accent3">
              <a:lumMod val="20000"/>
              <a:lumOff val="80000"/>
            </a:schemeClr>
          </a:solidFill>
        </p:spPr>
        <p:txBody>
          <a:bodyPr wrap="square">
            <a:spAutoFit/>
          </a:bodyPr>
          <a:lstStyle/>
          <a:p>
            <a:pPr algn="ctr"/>
            <a:r>
              <a:rPr lang="en-US" sz="1800" b="1" dirty="0">
                <a:solidFill>
                  <a:schemeClr val="accent3">
                    <a:lumMod val="50000"/>
                  </a:schemeClr>
                </a:solidFill>
                <a:latin typeface="Times New Roman" panose="02020603050405020304" pitchFamily="18" charset="0"/>
                <a:cs typeface="Times New Roman" panose="02020603050405020304" pitchFamily="18" charset="0"/>
              </a:rPr>
              <a:t>faculty, interactivity, and technology</a:t>
            </a:r>
          </a:p>
          <a:p>
            <a:pPr algn="ctr"/>
            <a:endParaRPr lang="en-US" sz="1800" b="1"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en-US" sz="1800" b="1" dirty="0">
                <a:solidFill>
                  <a:schemeClr val="accent3">
                    <a:lumMod val="50000"/>
                  </a:schemeClr>
                </a:solidFill>
                <a:latin typeface="Times New Roman" panose="02020603050405020304" pitchFamily="18" charset="0"/>
                <a:cs typeface="Times New Roman" panose="02020603050405020304" pitchFamily="18" charset="0"/>
              </a:rPr>
              <a:t>students, instructor, and institution</a:t>
            </a:r>
            <a:endParaRPr lang="fa-IR" b="1" dirty="0">
              <a:solidFill>
                <a:schemeClr val="accent3">
                  <a:lumMod val="50000"/>
                </a:schemeClr>
              </a:solidFill>
            </a:endParaRPr>
          </a:p>
        </p:txBody>
      </p:sp>
    </p:spTree>
    <p:extLst>
      <p:ext uri="{BB962C8B-B14F-4D97-AF65-F5344CB8AC3E}">
        <p14:creationId xmlns:p14="http://schemas.microsoft.com/office/powerpoint/2010/main" val="281435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5C46DE-1719-4490-B79D-71983EAD6454}"/>
              </a:ext>
            </a:extLst>
          </p:cNvPr>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5" name="Footer Placeholder 4">
            <a:extLst>
              <a:ext uri="{FF2B5EF4-FFF2-40B4-BE49-F238E27FC236}">
                <a16:creationId xmlns:a16="http://schemas.microsoft.com/office/drawing/2014/main" id="{103B88C3-061B-431B-A4F6-CEDEB0C03063}"/>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41363DE8-9083-4AF4-94BF-CCD1762C85C3}"/>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8" name="Oval 7">
            <a:extLst>
              <a:ext uri="{FF2B5EF4-FFF2-40B4-BE49-F238E27FC236}">
                <a16:creationId xmlns:a16="http://schemas.microsoft.com/office/drawing/2014/main" id="{DD9A0AED-DDF3-4912-AB9A-13EB49A30C27}"/>
              </a:ext>
            </a:extLst>
          </p:cNvPr>
          <p:cNvSpPr/>
          <p:nvPr/>
        </p:nvSpPr>
        <p:spPr>
          <a:xfrm>
            <a:off x="496571" y="2936162"/>
            <a:ext cx="11509828" cy="2801256"/>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Content Placeholder 2">
            <a:extLst>
              <a:ext uri="{FF2B5EF4-FFF2-40B4-BE49-F238E27FC236}">
                <a16:creationId xmlns:a16="http://schemas.microsoft.com/office/drawing/2014/main" id="{BDAEB1C3-C621-40E2-BF0E-F024F912F5D0}"/>
              </a:ext>
            </a:extLst>
          </p:cNvPr>
          <p:cNvSpPr txBox="1">
            <a:spLocks/>
          </p:cNvSpPr>
          <p:nvPr/>
        </p:nvSpPr>
        <p:spPr>
          <a:xfrm>
            <a:off x="1479007" y="3585714"/>
            <a:ext cx="9784080" cy="4206240"/>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spcAft>
                <a:spcPts val="200"/>
              </a:spcAft>
              <a:buClr>
                <a:schemeClr val="tx1"/>
              </a:buClr>
              <a:buFont typeface="Wingdings" pitchFamily="2" charset="2"/>
              <a:buChar char=""/>
              <a:defRPr sz="2200" b="0" kern="1200" baseline="0">
                <a:solidFill>
                  <a:schemeClr val="tx1"/>
                </a:solidFill>
                <a:latin typeface="+mn-lt"/>
                <a:ea typeface="+mn-ea"/>
                <a:cs typeface="B Nazanin" panose="00000400000000000000" pitchFamily="2" charset="-78"/>
              </a:defRPr>
            </a:lvl1pPr>
            <a:lvl2pPr marL="411480" indent="-182880" algn="r" defTabSz="914400" rtl="1" eaLnBrk="1" latinLnBrk="0" hangingPunct="1">
              <a:lnSpc>
                <a:spcPct val="90000"/>
              </a:lnSpc>
              <a:spcBef>
                <a:spcPts val="200"/>
              </a:spcBef>
              <a:spcAft>
                <a:spcPts val="400"/>
              </a:spcAft>
              <a:buClr>
                <a:schemeClr val="tx1"/>
              </a:buClr>
              <a:buFont typeface="Wingdings" pitchFamily="2" charset="2"/>
              <a:buChar char=""/>
              <a:defRPr sz="2000" b="0" kern="1200">
                <a:solidFill>
                  <a:schemeClr val="tx1"/>
                </a:solidFill>
                <a:latin typeface="+mn-lt"/>
                <a:ea typeface="+mn-ea"/>
                <a:cs typeface="B Nazanin" panose="00000400000000000000" pitchFamily="2" charset="-78"/>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l" rtl="0"/>
            <a:r>
              <a:rPr lang="en-US" sz="2000" dirty="0">
                <a:solidFill>
                  <a:schemeClr val="accent6"/>
                </a:solidFill>
                <a:latin typeface="Times New Roman" panose="02020603050405020304" pitchFamily="18" charset="0"/>
                <a:cs typeface="Times New Roman" panose="02020603050405020304" pitchFamily="18" charset="0"/>
              </a:rPr>
              <a:t>COVID-19 came abruptly with little or no preparation in place in many countries. The educational system during the COVID-19 era is characterized by a ‘</a:t>
            </a:r>
            <a:r>
              <a:rPr lang="en-US" sz="2000" b="1" u="sng" dirty="0">
                <a:solidFill>
                  <a:schemeClr val="accent6"/>
                </a:solidFill>
                <a:latin typeface="Times New Roman" panose="02020603050405020304" pitchFamily="18" charset="0"/>
                <a:cs typeface="Times New Roman" panose="02020603050405020304" pitchFamily="18" charset="0"/>
              </a:rPr>
              <a:t>new normal</a:t>
            </a:r>
            <a:r>
              <a:rPr lang="en-US" sz="2000" dirty="0">
                <a:solidFill>
                  <a:schemeClr val="accent6"/>
                </a:solidFill>
                <a:latin typeface="Times New Roman" panose="02020603050405020304" pitchFamily="18" charset="0"/>
                <a:cs typeface="Times New Roman" panose="02020603050405020304" pitchFamily="18" charset="0"/>
              </a:rPr>
              <a:t>’. The term ‘</a:t>
            </a:r>
            <a:r>
              <a:rPr lang="en-US" sz="2000" b="1" u="sng" dirty="0">
                <a:solidFill>
                  <a:schemeClr val="accent6"/>
                </a:solidFill>
                <a:latin typeface="Times New Roman" panose="02020603050405020304" pitchFamily="18" charset="0"/>
                <a:cs typeface="Times New Roman" panose="02020603050405020304" pitchFamily="18" charset="0"/>
              </a:rPr>
              <a:t>new normal</a:t>
            </a:r>
            <a:r>
              <a:rPr lang="en-US" sz="2000" dirty="0">
                <a:solidFill>
                  <a:schemeClr val="accent6"/>
                </a:solidFill>
                <a:latin typeface="Times New Roman" panose="02020603050405020304" pitchFamily="18" charset="0"/>
                <a:cs typeface="Times New Roman" panose="02020603050405020304" pitchFamily="18" charset="0"/>
              </a:rPr>
              <a:t>’ is described in the Urban Dictionary (2009) as a situation that occurs after an intense change. It was first used in the business field and other contexts to describe previously atypical life situations that have become typical.</a:t>
            </a:r>
            <a:endParaRPr lang="fa-IR" sz="2000" dirty="0">
              <a:solidFill>
                <a:schemeClr val="accent6"/>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792BE6-EABB-4DFE-A3A5-35C1BC895A87}"/>
              </a:ext>
            </a:extLst>
          </p:cNvPr>
          <p:cNvSpPr txBox="1"/>
          <p:nvPr/>
        </p:nvSpPr>
        <p:spPr>
          <a:xfrm>
            <a:off x="3980872" y="2011221"/>
            <a:ext cx="4230255" cy="400110"/>
          </a:xfrm>
          <a:prstGeom prst="rect">
            <a:avLst/>
          </a:prstGeom>
          <a:solidFill>
            <a:srgbClr val="FFFF00"/>
          </a:solidFill>
        </p:spPr>
        <p:txBody>
          <a:bodyPr wrap="square">
            <a:spAutoFit/>
          </a:bodyPr>
          <a:lstStyle/>
          <a:p>
            <a:pPr algn="ctr"/>
            <a:r>
              <a:rPr lang="en-US" sz="2000" b="1" dirty="0">
                <a:solidFill>
                  <a:schemeClr val="accent6"/>
                </a:solidFill>
                <a:latin typeface="Times New Roman" panose="02020603050405020304" pitchFamily="18" charset="0"/>
                <a:cs typeface="Times New Roman" panose="02020603050405020304" pitchFamily="18" charset="0"/>
              </a:rPr>
              <a:t>new normal</a:t>
            </a:r>
            <a:endParaRPr lang="fa-IR" sz="2000" b="1" dirty="0">
              <a:solidFill>
                <a:schemeClr val="accent6"/>
              </a:solidFill>
            </a:endParaRPr>
          </a:p>
        </p:txBody>
      </p:sp>
    </p:spTree>
    <p:extLst>
      <p:ext uri="{BB962C8B-B14F-4D97-AF65-F5344CB8AC3E}">
        <p14:creationId xmlns:p14="http://schemas.microsoft.com/office/powerpoint/2010/main" val="18811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5103695-2ABD-48CF-BA69-358FF0D2330D}"/>
              </a:ext>
            </a:extLst>
          </p:cNvPr>
          <p:cNvPicPr>
            <a:picLocks noGrp="1" noChangeAspect="1"/>
          </p:cNvPicPr>
          <p:nvPr>
            <p:ph idx="1"/>
          </p:nvPr>
        </p:nvPicPr>
        <p:blipFill>
          <a:blip r:embed="rId2"/>
          <a:stretch>
            <a:fillRect/>
          </a:stretch>
        </p:blipFill>
        <p:spPr>
          <a:xfrm>
            <a:off x="9767454" y="346364"/>
            <a:ext cx="2284411" cy="1330037"/>
          </a:xfrm>
        </p:spPr>
      </p:pic>
      <p:sp>
        <p:nvSpPr>
          <p:cNvPr id="4" name="Date Placeholder 3">
            <a:extLst>
              <a:ext uri="{FF2B5EF4-FFF2-40B4-BE49-F238E27FC236}">
                <a16:creationId xmlns:a16="http://schemas.microsoft.com/office/drawing/2014/main" id="{B902C8CE-B46F-4359-84DA-A0BF6804809A}"/>
              </a:ext>
            </a:extLst>
          </p:cNvPr>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a:extLst>
              <a:ext uri="{FF2B5EF4-FFF2-40B4-BE49-F238E27FC236}">
                <a16:creationId xmlns:a16="http://schemas.microsoft.com/office/drawing/2014/main" id="{D8ADA4DA-8E02-4AFF-B9E3-89C51C01B3D1}"/>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DF5360E5-489B-40FF-8972-B3DEAE48FAAC}"/>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sp>
        <p:nvSpPr>
          <p:cNvPr id="10" name="TextBox 9">
            <a:extLst>
              <a:ext uri="{FF2B5EF4-FFF2-40B4-BE49-F238E27FC236}">
                <a16:creationId xmlns:a16="http://schemas.microsoft.com/office/drawing/2014/main" id="{D4E22A23-DC98-430B-A5C4-45286A500D79}"/>
              </a:ext>
            </a:extLst>
          </p:cNvPr>
          <p:cNvSpPr txBox="1"/>
          <p:nvPr/>
        </p:nvSpPr>
        <p:spPr>
          <a:xfrm>
            <a:off x="3174998" y="3429000"/>
            <a:ext cx="6709063" cy="1015663"/>
          </a:xfrm>
          <a:prstGeom prst="rect">
            <a:avLst/>
          </a:prstGeom>
          <a:noFill/>
        </p:spPr>
        <p:txBody>
          <a:bodyPr wrap="square">
            <a:spAutoFit/>
          </a:bodyPr>
          <a:lstStyle/>
          <a:p>
            <a:pPr marL="342900" indent="-342900" algn="ctr">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This study aimed to identify factors affecting student and faculty satisfaction with online learning during the COVID-19 pandemic.</a:t>
            </a:r>
            <a:endParaRPr lang="fa-IR" sz="2000" b="1" dirty="0">
              <a:latin typeface="Times New Roman" panose="02020603050405020304" pitchFamily="18" charset="0"/>
              <a:cs typeface="Times New Roman" panose="02020603050405020304" pitchFamily="18" charset="0"/>
            </a:endParaRPr>
          </a:p>
        </p:txBody>
      </p:sp>
      <p:pic>
        <p:nvPicPr>
          <p:cNvPr id="1030" name="Picture 6" descr="Financial Goal Planner SIP Calculator:Successful Tomorrow - InvestOnline.in">
            <a:extLst>
              <a:ext uri="{FF2B5EF4-FFF2-40B4-BE49-F238E27FC236}">
                <a16:creationId xmlns:a16="http://schemas.microsoft.com/office/drawing/2014/main" id="{9EDB4C06-F28E-4B71-AA7E-40ED362A2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02" y="28652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6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1717613-9294-4B7A-ABFB-C01115E39A90}"/>
              </a:ext>
            </a:extLst>
          </p:cNvPr>
          <p:cNvPicPr>
            <a:picLocks noGrp="1" noChangeAspect="1"/>
          </p:cNvPicPr>
          <p:nvPr>
            <p:ph idx="1"/>
          </p:nvPr>
        </p:nvPicPr>
        <p:blipFill>
          <a:blip r:embed="rId2"/>
          <a:stretch>
            <a:fillRect/>
          </a:stretch>
        </p:blipFill>
        <p:spPr>
          <a:xfrm>
            <a:off x="9726236" y="329478"/>
            <a:ext cx="2257425" cy="1388485"/>
          </a:xfrm>
        </p:spPr>
      </p:pic>
      <p:sp>
        <p:nvSpPr>
          <p:cNvPr id="4" name="Date Placeholder 3">
            <a:extLst>
              <a:ext uri="{FF2B5EF4-FFF2-40B4-BE49-F238E27FC236}">
                <a16:creationId xmlns:a16="http://schemas.microsoft.com/office/drawing/2014/main" id="{F559748F-D346-4317-8CAD-1EC96719DC14}"/>
              </a:ext>
            </a:extLst>
          </p:cNvPr>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a:extLst>
              <a:ext uri="{FF2B5EF4-FFF2-40B4-BE49-F238E27FC236}">
                <a16:creationId xmlns:a16="http://schemas.microsoft.com/office/drawing/2014/main" id="{EBC56A6C-76BB-47F6-9F95-C7D76B695B3D}"/>
              </a:ext>
            </a:extLst>
          </p:cNvPr>
          <p:cNvSpPr>
            <a:spLocks noGrp="1"/>
          </p:cNvSpPr>
          <p:nvPr>
            <p:ph type="ftr" sz="quarter" idx="11"/>
          </p:nvPr>
        </p:nvSpPr>
        <p:spPr/>
        <p:txBody>
          <a:bodyPr/>
          <a:lstStyle/>
          <a:p>
            <a:r>
              <a:rPr lang="en-US" sz="1400" b="1" cap="none" dirty="0">
                <a:latin typeface="Times New Roman" panose="02020603050405020304" pitchFamily="18" charset="0"/>
                <a:cs typeface="Times New Roman" panose="02020603050405020304" pitchFamily="18" charset="0"/>
              </a:rPr>
              <a:t>Satisfaction with online learning in the new normal: perspective of students and faculty at medical and health sciences colleges</a:t>
            </a:r>
            <a:endParaRPr lang="en-US" dirty="0"/>
          </a:p>
        </p:txBody>
      </p:sp>
      <p:sp>
        <p:nvSpPr>
          <p:cNvPr id="6" name="Slide Number Placeholder 5">
            <a:extLst>
              <a:ext uri="{FF2B5EF4-FFF2-40B4-BE49-F238E27FC236}">
                <a16:creationId xmlns:a16="http://schemas.microsoft.com/office/drawing/2014/main" id="{4E5BEB0E-7CAB-4E8D-8FD4-0085691C4C11}"/>
              </a:ext>
            </a:extLst>
          </p:cNvPr>
          <p:cNvSpPr>
            <a:spLocks noGrp="1"/>
          </p:cNvSpPr>
          <p:nvPr>
            <p:ph type="sldNum" sz="quarter" idx="12"/>
          </p:nvPr>
        </p:nvSpPr>
        <p:spPr/>
        <p:txBody>
          <a:bodyPr/>
          <a:lstStyle/>
          <a:p>
            <a:r>
              <a:rPr lang="fa-IR" dirty="0">
                <a:cs typeface="B Nazanin" panose="00000400000000000000" pitchFamily="2" charset="-78"/>
              </a:rPr>
              <a:t>فاطمه صادقی</a:t>
            </a:r>
          </a:p>
        </p:txBody>
      </p:sp>
      <p:graphicFrame>
        <p:nvGraphicFramePr>
          <p:cNvPr id="2" name="Diagram 1">
            <a:extLst>
              <a:ext uri="{FF2B5EF4-FFF2-40B4-BE49-F238E27FC236}">
                <a16:creationId xmlns:a16="http://schemas.microsoft.com/office/drawing/2014/main" id="{94CC9D8F-D3E5-4839-A811-FF6D6FDA29AB}"/>
              </a:ext>
            </a:extLst>
          </p:cNvPr>
          <p:cNvGraphicFramePr/>
          <p:nvPr>
            <p:extLst>
              <p:ext uri="{D42A27DB-BD31-4B8C-83A1-F6EECF244321}">
                <p14:modId xmlns:p14="http://schemas.microsoft.com/office/powerpoint/2010/main" val="1892524285"/>
              </p:ext>
            </p:extLst>
          </p:nvPr>
        </p:nvGraphicFramePr>
        <p:xfrm>
          <a:off x="208339" y="1280412"/>
          <a:ext cx="11775322" cy="49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876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1236</TotalTime>
  <Words>2732</Words>
  <Application>Microsoft Office PowerPoint</Application>
  <PresentationFormat>Widescreen</PresentationFormat>
  <Paragraphs>166</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Corbel</vt:lpstr>
      <vt:lpstr>Times New Roman</vt:lpstr>
      <vt:lpstr>Ubuntu</vt:lpstr>
      <vt:lpstr>Wingdings</vt:lpstr>
      <vt:lpstr>Banded</vt:lpstr>
      <vt:lpstr>Satisfaction with online learning in the new normal: perspective of students and faculty at medical and health sciences colleges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Fatemeh sadeghi</cp:lastModifiedBy>
  <cp:revision>60</cp:revision>
  <dcterms:created xsi:type="dcterms:W3CDTF">2017-02-27T19:12:11Z</dcterms:created>
  <dcterms:modified xsi:type="dcterms:W3CDTF">2021-11-07T04:06:20Z</dcterms:modified>
</cp:coreProperties>
</file>