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5"/>
  </p:notesMasterIdLst>
  <p:sldIdLst>
    <p:sldId id="256" r:id="rId2"/>
    <p:sldId id="271" r:id="rId3"/>
    <p:sldId id="27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97"/>
    <a:srgbClr val="2BA9AF"/>
    <a:srgbClr val="1F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8240-42F5-4D66-AD81-92E022F3CED7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BC55-00B1-4BDA-9DC6-6EB3FB8E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020" y="6283041"/>
            <a:ext cx="1221302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="0" baseline="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 rtl="0">
              <a:defRPr b="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r" rtl="1">
              <a:defRPr b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fa-IR" dirty="0" smtClean="0"/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5" y="6333954"/>
            <a:ext cx="1972733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Slide NO </a:t>
            </a:r>
            <a:fld id="{58863BF2-F2E0-4234-B14B-8DB17FDAD5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699" y="6333954"/>
            <a:ext cx="5232401" cy="36512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3308"/>
            <a:ext cx="2080191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Lecturer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0983" r="12553" b="15935"/>
          <a:stretch/>
        </p:blipFill>
        <p:spPr>
          <a:xfrm>
            <a:off x="9921271" y="288084"/>
            <a:ext cx="2078966" cy="1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cs typeface="B Titr" panose="00000700000000000000" pitchFamily="2" charset="-78"/>
              </a:rPr>
              <a:t>topic</a:t>
            </a:r>
            <a:endParaRPr lang="en-US" sz="6600" b="1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9473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Lecturer Name</a:t>
            </a:r>
            <a:endParaRPr lang="fa-IR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Supervisor Name</a:t>
            </a:r>
          </a:p>
          <a:p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Email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Address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40565"/>
            <a:ext cx="2329133" cy="1647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2052" y="596582"/>
            <a:ext cx="2196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the name of God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3" name="Picture 2" descr="C:\Users\mohtashamifarf2\Pictures\th75KJOCV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 bwMode="auto">
          <a:xfrm>
            <a:off x="10195034" y="186608"/>
            <a:ext cx="1681655" cy="1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fa-I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research method</a:t>
            </a:r>
          </a:p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r>
              <a:rPr lang="en-US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NO </a:t>
            </a:r>
            <a:r>
              <a:rPr lang="fa-IR" dirty="0" smtClean="0"/>
              <a:t> </a:t>
            </a:r>
            <a:fld id="{623B8C6E-8ADC-45B6-B8AE-E579583F451D}" type="slidenum">
              <a:rPr lang="fa-IR" smtClean="0">
                <a:latin typeface="+mj-lt"/>
                <a:cs typeface="+mn-cs"/>
              </a:rPr>
              <a:pPr/>
              <a:t>2</a:t>
            </a:fld>
            <a:r>
              <a:rPr lang="en-US" dirty="0" smtClean="0">
                <a:latin typeface="+mj-lt"/>
              </a:rPr>
              <a:t>  </a:t>
            </a:r>
            <a:r>
              <a:rPr lang="fa-IR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Lecturer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عنوان ارائه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6864"/>
            <a:ext cx="9144000" cy="43408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Lecturer Name</a:t>
            </a:r>
          </a:p>
          <a:p>
            <a:pPr rtl="1"/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Email Address</a:t>
            </a:r>
            <a:endParaRPr lang="fa-IR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206837" y="1300767"/>
            <a:ext cx="5986799" cy="34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5787" y="596582"/>
            <a:ext cx="4462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Thanks </a:t>
            </a:r>
            <a:r>
              <a:rPr lang="en-US" sz="3200" dirty="0">
                <a:solidFill>
                  <a:schemeClr val="bg1"/>
                </a:solidFill>
              </a:rPr>
              <a:t>for Y</a:t>
            </a:r>
            <a:r>
              <a:rPr lang="en-US" sz="3200" dirty="0" smtClean="0">
                <a:solidFill>
                  <a:schemeClr val="bg1"/>
                </a:solidFill>
              </a:rPr>
              <a:t>our Attention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5">
      <a:dk1>
        <a:srgbClr val="2C2C2C"/>
      </a:dk1>
      <a:lt1>
        <a:srgbClr val="3B748D"/>
      </a:lt1>
      <a:dk2>
        <a:srgbClr val="FFFFFF"/>
      </a:dk2>
      <a:lt2>
        <a:srgbClr val="002060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235</TotalTime>
  <Words>36</Words>
  <Application>Microsoft Office PowerPoint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B Nazanin</vt:lpstr>
      <vt:lpstr>B Titr</vt:lpstr>
      <vt:lpstr>Calibri</vt:lpstr>
      <vt:lpstr>Corbel</vt:lpstr>
      <vt:lpstr>Tahoma</vt:lpstr>
      <vt:lpstr>Wingdings</vt:lpstr>
      <vt:lpstr>Banded</vt:lpstr>
      <vt:lpstr>topic</vt:lpstr>
      <vt:lpstr>Contents</vt:lpstr>
      <vt:lpstr>عنوان ارائه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ارائه</dc:title>
  <dc:creator>MahmoudianS2@mums.ac.ir</dc:creator>
  <cp:lastModifiedBy>Sanaz sadat Mahmoudian</cp:lastModifiedBy>
  <cp:revision>31</cp:revision>
  <dcterms:created xsi:type="dcterms:W3CDTF">2017-02-27T19:12:11Z</dcterms:created>
  <dcterms:modified xsi:type="dcterms:W3CDTF">2019-06-09T03:51:02Z</dcterms:modified>
</cp:coreProperties>
</file>