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08" r:id="rId1"/>
  </p:sldMasterIdLst>
  <p:notesMasterIdLst>
    <p:notesMasterId r:id="rId5"/>
  </p:notesMasterIdLst>
  <p:sldIdLst>
    <p:sldId id="256" r:id="rId2"/>
    <p:sldId id="264" r:id="rId3"/>
    <p:sldId id="27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297"/>
    <a:srgbClr val="2BA9AF"/>
    <a:srgbClr val="1F4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8240-42F5-4D66-AD81-92E022F3CED7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1BC55-00B1-4BDA-9DC6-6EB3FB8E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4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BC55-00B1-4BDA-9DC6-6EB3FB8E35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1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BC55-00B1-4BDA-9DC6-6EB3FB8E35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4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4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0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4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1020" y="6283041"/>
            <a:ext cx="12213020" cy="4572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 rtl="1">
              <a:defRPr b="0" baseline="0">
                <a:cs typeface="B Titr" panose="00000700000000000000" pitchFamily="2" charset="-78"/>
              </a:defRPr>
            </a:lvl1pPr>
          </a:lstStyle>
          <a:p>
            <a:r>
              <a:rPr lang="fa-IR" dirty="0" smtClean="0"/>
              <a:t>برای اضافه کردن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algn="r" rtl="1">
              <a:defRPr b="0" baseline="0">
                <a:solidFill>
                  <a:schemeClr val="tx1"/>
                </a:solidFill>
                <a:cs typeface="B Nazanin" panose="00000400000000000000" pitchFamily="2" charset="-78"/>
              </a:defRPr>
            </a:lvl1pPr>
            <a:lvl2pPr algn="r" rtl="1">
              <a:defRPr b="0">
                <a:solidFill>
                  <a:schemeClr val="tx1"/>
                </a:solidFill>
                <a:cs typeface="B Nazanin" panose="00000400000000000000" pitchFamily="2" charset="-78"/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fa-IR" dirty="0" smtClean="0"/>
              <a:t>برای افزودن متن کلیک کنید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2265" y="6333954"/>
            <a:ext cx="1972733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smtClean="0"/>
              <a:t>اسلاید شماره </a:t>
            </a:r>
            <a:fld id="{623B8C6E-8ADC-45B6-B8AE-E579583F451D}" type="slidenum">
              <a:rPr lang="fa-IR" smtClean="0"/>
              <a:pPr/>
              <a:t>‹#›</a:t>
            </a:fld>
            <a:r>
              <a:rPr lang="en-US" smtClean="0"/>
              <a:t>  </a:t>
            </a:r>
            <a:r>
              <a:rPr lang="fa-IR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1699" y="6333954"/>
            <a:ext cx="5232401" cy="36512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43308"/>
            <a:ext cx="2080191" cy="365125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smtClean="0"/>
              <a:t>ارائه دهنده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3" t="10983" r="12553" b="15935"/>
          <a:stretch/>
        </p:blipFill>
        <p:spPr>
          <a:xfrm>
            <a:off x="146651" y="277575"/>
            <a:ext cx="2078966" cy="1414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78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9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8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7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6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9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0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2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97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6282" y="6277929"/>
            <a:ext cx="12209706" cy="5878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Titr" panose="00000700000000000000" pitchFamily="2" charset="-78"/>
              </a:rPr>
              <a:t>عنوان ارائه</a:t>
            </a:r>
            <a:endParaRPr lang="en-US" sz="4000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947350"/>
          </a:xfrm>
        </p:spPr>
        <p:txBody>
          <a:bodyPr>
            <a:noAutofit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نام ارائه دهنده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استاد راهنما</a:t>
            </a:r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آدرس ایمیل ارائه دهنده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872" r="1410" b="1445"/>
          <a:stretch/>
        </p:blipFill>
        <p:spPr>
          <a:xfrm>
            <a:off x="359433" y="140565"/>
            <a:ext cx="2329133" cy="1647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937"/>
          <a:stretch/>
        </p:blipFill>
        <p:spPr>
          <a:xfrm>
            <a:off x="10058400" y="257137"/>
            <a:ext cx="1778925" cy="13899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69139" y="596582"/>
            <a:ext cx="11079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باسمه تعالی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6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فهرست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مقدمه</a:t>
            </a:r>
          </a:p>
          <a:p>
            <a:r>
              <a:rPr lang="fa-IR" dirty="0" smtClean="0"/>
              <a:t>روش پژوهش</a:t>
            </a:r>
          </a:p>
          <a:p>
            <a:r>
              <a:rPr lang="fa-IR" dirty="0" smtClean="0"/>
              <a:t>نتیجه گیری</a:t>
            </a:r>
          </a:p>
          <a:p>
            <a:r>
              <a:rPr lang="fa-IR" dirty="0" smtClean="0"/>
              <a:t>بحث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dirty="0" smtClean="0"/>
              <a:t>اسلاید شماره </a:t>
            </a:r>
            <a:fld id="{623B8C6E-8ADC-45B6-B8AE-E579583F451D}" type="slidenum">
              <a:rPr lang="fa-IR" smtClean="0"/>
              <a:pPr/>
              <a:t>2</a:t>
            </a:fld>
            <a:r>
              <a:rPr lang="en-US" dirty="0" smtClean="0"/>
              <a:t>  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/>
              <a:t>موضوع </a:t>
            </a:r>
            <a:r>
              <a:rPr lang="fa-IR" dirty="0" smtClean="0"/>
              <a:t>ارائه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/>
              <a:t>ارائه دهنده: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Nazanin" panose="00000400000000000000" pitchFamily="2" charset="-78"/>
              </a:rPr>
              <a:t>عنوان ارائه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06864"/>
            <a:ext cx="9144000" cy="434082"/>
          </a:xfrm>
        </p:spPr>
        <p:txBody>
          <a:bodyPr>
            <a:no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نام ارائه دهنده</a:t>
            </a:r>
          </a:p>
          <a:p>
            <a:pPr rtl="1"/>
            <a:r>
              <a:rPr lang="fa-IR" dirty="0">
                <a:cs typeface="B Nazanin" panose="00000400000000000000" pitchFamily="2" charset="-78"/>
              </a:rPr>
              <a:t>ایمیل ارائه دهنده</a:t>
            </a:r>
            <a:endParaRPr lang="fa-IR" dirty="0" smtClean="0">
              <a:cs typeface="B Nazani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872" r="1410" b="1445"/>
          <a:stretch/>
        </p:blipFill>
        <p:spPr>
          <a:xfrm>
            <a:off x="3206837" y="1300767"/>
            <a:ext cx="5986799" cy="34129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54937" y="596582"/>
            <a:ext cx="27045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با تشکر از توجه شما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18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5">
      <a:dk1>
        <a:srgbClr val="2C2C2C"/>
      </a:dk1>
      <a:lt1>
        <a:srgbClr val="3B748D"/>
      </a:lt1>
      <a:dk2>
        <a:srgbClr val="FFFFFF"/>
      </a:dk2>
      <a:lt2>
        <a:srgbClr val="002060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FFFFFF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165</TotalTime>
  <Words>43</Words>
  <Application>Microsoft Office PowerPoint</Application>
  <PresentationFormat>Widescreen</PresentationFormat>
  <Paragraphs>19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B Nazanin</vt:lpstr>
      <vt:lpstr>B Titr</vt:lpstr>
      <vt:lpstr>Calibri</vt:lpstr>
      <vt:lpstr>Corbel</vt:lpstr>
      <vt:lpstr>Tahoma</vt:lpstr>
      <vt:lpstr>Wingdings</vt:lpstr>
      <vt:lpstr>Banded</vt:lpstr>
      <vt:lpstr>عنوان ارائه</vt:lpstr>
      <vt:lpstr>فهرست</vt:lpstr>
      <vt:lpstr>عنوان ارائه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ارائه</dc:title>
  <dc:creator>MahmoudianS2@mums.ac.ir</dc:creator>
  <cp:lastModifiedBy>Sanaz sadat Mahmoudian</cp:lastModifiedBy>
  <cp:revision>27</cp:revision>
  <dcterms:created xsi:type="dcterms:W3CDTF">2017-02-27T19:12:11Z</dcterms:created>
  <dcterms:modified xsi:type="dcterms:W3CDTF">2019-06-09T03:53:02Z</dcterms:modified>
</cp:coreProperties>
</file>